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7"/>
  </p:notesMasterIdLst>
  <p:sldIdLst>
    <p:sldId id="256" r:id="rId2"/>
    <p:sldId id="273" r:id="rId3"/>
    <p:sldId id="258" r:id="rId4"/>
    <p:sldId id="280" r:id="rId5"/>
    <p:sldId id="260" r:id="rId6"/>
    <p:sldId id="267" r:id="rId7"/>
    <p:sldId id="263" r:id="rId8"/>
    <p:sldId id="264" r:id="rId9"/>
    <p:sldId id="265" r:id="rId10"/>
    <p:sldId id="266" r:id="rId11"/>
    <p:sldId id="262" r:id="rId12"/>
    <p:sldId id="269" r:id="rId13"/>
    <p:sldId id="277" r:id="rId14"/>
    <p:sldId id="27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CC33"/>
    <a:srgbClr val="008000"/>
    <a:srgbClr val="FFFF00"/>
    <a:srgbClr val="7171FF"/>
    <a:srgbClr val="0000C0"/>
    <a:srgbClr val="FFFF66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492" autoAdjust="0"/>
  </p:normalViewPr>
  <p:slideViewPr>
    <p:cSldViewPr>
      <p:cViewPr varScale="1">
        <p:scale>
          <a:sx n="93" d="100"/>
          <a:sy n="93" d="100"/>
        </p:scale>
        <p:origin x="119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583EC3-6ADB-4E4E-94E4-477AC9EE98F5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BFB3E-442A-4913-B183-CB65278878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62A60F-FBD5-4056-98E6-93E7E6EA72B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5802-C814-4DED-817C-6EC9F75F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37713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F8CE-7628-44B4-B0FB-E7F5D4E6F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65821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5385-E47C-4DA1-BAA3-4DC1D941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52506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9979-95F9-40EC-97AB-157AC9B3C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820229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A7090-24CC-4C6B-913D-06ADDA1CA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598206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9089E-1EE9-4BC6-A699-1B1A1C6BA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25174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0E19-996E-40C8-ADE5-6232A5367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440378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BAA05-D368-4050-A2A4-54DC930AD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47362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216A6-B214-4748-A172-55C1D7E4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158484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F5D5-7877-4967-A92C-FC32CFE19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93007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84E3-15D8-43ED-A522-386CC617D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93936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C3B5FC-E228-4871-8B19-9DF7C04B7C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0.emf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bg1"/>
                </a:solidFill>
              </a:rPr>
              <a:t>Mĩ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thuật</a:t>
            </a:r>
            <a:r>
              <a:rPr lang="en-US" altLang="en-US" dirty="0" smtClean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0"/>
            <a:ext cx="76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965200" y="0"/>
            <a:ext cx="16764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828675" y="0"/>
            <a:ext cx="76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06638" y="4343400"/>
            <a:ext cx="990600" cy="9906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35238" y="4800600"/>
            <a:ext cx="1676400" cy="685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6638" y="56388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01838" y="4953000"/>
            <a:ext cx="838200" cy="83820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0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059" name="Picture 15" descr="D:\Giao an\Thanh\New Folder (2)\dep_3121007-Pal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214438"/>
            <a:ext cx="15668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48000" y="1821656"/>
            <a:ext cx="5715040" cy="769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4325" y="359284"/>
            <a:ext cx="628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PHÚ NHUẬN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730757" y="3124200"/>
            <a:ext cx="594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7432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1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51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THEO MẪU</a:t>
            </a:r>
          </a:p>
          <a:p>
            <a:pPr marL="360000" indent="-27432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CÓ HAI VẬT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3505200" y="457200"/>
            <a:ext cx="5105400" cy="617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3" name="Freeform 27"/>
          <p:cNvSpPr>
            <a:spLocks/>
          </p:cNvSpPr>
          <p:nvPr/>
        </p:nvSpPr>
        <p:spPr bwMode="auto">
          <a:xfrm>
            <a:off x="3505200" y="3733800"/>
            <a:ext cx="5105400" cy="990600"/>
          </a:xfrm>
          <a:custGeom>
            <a:avLst/>
            <a:gdLst>
              <a:gd name="T0" fmla="*/ 0 w 3216"/>
              <a:gd name="T1" fmla="*/ 2147483647 h 624"/>
              <a:gd name="T2" fmla="*/ 2147483647 w 3216"/>
              <a:gd name="T3" fmla="*/ 0 h 624"/>
              <a:gd name="T4" fmla="*/ 2147483647 w 3216"/>
              <a:gd name="T5" fmla="*/ 2147483647 h 624"/>
              <a:gd name="T6" fmla="*/ 0 60000 65536"/>
              <a:gd name="T7" fmla="*/ 0 60000 65536"/>
              <a:gd name="T8" fmla="*/ 0 60000 65536"/>
              <a:gd name="T9" fmla="*/ 0 w 3216"/>
              <a:gd name="T10" fmla="*/ 0 h 624"/>
              <a:gd name="T11" fmla="*/ 3216 w 321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6" h="624">
                <a:moveTo>
                  <a:pt x="0" y="288"/>
                </a:moveTo>
                <a:lnTo>
                  <a:pt x="1104" y="0"/>
                </a:lnTo>
                <a:lnTo>
                  <a:pt x="3216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Oval 26" descr="dam nhat 7"/>
          <p:cNvSpPr>
            <a:spLocks noChangeArrowheads="1"/>
          </p:cNvSpPr>
          <p:nvPr/>
        </p:nvSpPr>
        <p:spPr bwMode="auto">
          <a:xfrm rot="-542694">
            <a:off x="5486400" y="5867400"/>
            <a:ext cx="1676400" cy="381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533400" y="1905000"/>
            <a:ext cx="2514600" cy="3200400"/>
            <a:chOff x="336" y="1200"/>
            <a:chExt cx="1584" cy="2016"/>
          </a:xfrm>
        </p:grpSpPr>
        <p:sp>
          <p:nvSpPr>
            <p:cNvPr id="15400" name="Rectangle 3"/>
            <p:cNvSpPr>
              <a:spLocks noChangeArrowheads="1"/>
            </p:cNvSpPr>
            <p:nvPr/>
          </p:nvSpPr>
          <p:spPr bwMode="auto">
            <a:xfrm>
              <a:off x="336" y="1200"/>
              <a:ext cx="1584" cy="2016"/>
            </a:xfrm>
            <a:prstGeom prst="rect">
              <a:avLst/>
            </a:prstGeom>
            <a:solidFill>
              <a:srgbClr val="F2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1" name="Freeform 4"/>
            <p:cNvSpPr>
              <a:spLocks/>
            </p:cNvSpPr>
            <p:nvPr/>
          </p:nvSpPr>
          <p:spPr bwMode="auto">
            <a:xfrm>
              <a:off x="336" y="2287"/>
              <a:ext cx="1584" cy="929"/>
            </a:xfrm>
            <a:custGeom>
              <a:avLst/>
              <a:gdLst>
                <a:gd name="T0" fmla="*/ 0 w 2976"/>
                <a:gd name="T1" fmla="*/ 13 h 1769"/>
                <a:gd name="T2" fmla="*/ 46 w 2976"/>
                <a:gd name="T3" fmla="*/ 0 h 1769"/>
                <a:gd name="T4" fmla="*/ 127 w 2976"/>
                <a:gd name="T5" fmla="*/ 21 h 1769"/>
                <a:gd name="T6" fmla="*/ 127 w 2976"/>
                <a:gd name="T7" fmla="*/ 70 h 1769"/>
                <a:gd name="T8" fmla="*/ 0 w 2976"/>
                <a:gd name="T9" fmla="*/ 70 h 1769"/>
                <a:gd name="T10" fmla="*/ 0 w 2976"/>
                <a:gd name="T11" fmla="*/ 13 h 1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6"/>
                <a:gd name="T19" fmla="*/ 0 h 1769"/>
                <a:gd name="T20" fmla="*/ 2976 w 2976"/>
                <a:gd name="T21" fmla="*/ 1769 h 17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6" h="1769">
                  <a:moveTo>
                    <a:pt x="0" y="329"/>
                  </a:moveTo>
                  <a:lnTo>
                    <a:pt x="1090" y="0"/>
                  </a:lnTo>
                  <a:lnTo>
                    <a:pt x="2974" y="530"/>
                  </a:lnTo>
                  <a:lnTo>
                    <a:pt x="2976" y="1769"/>
                  </a:lnTo>
                  <a:lnTo>
                    <a:pt x="0" y="1769"/>
                  </a:lnTo>
                  <a:lnTo>
                    <a:pt x="0" y="329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Oval 5"/>
            <p:cNvSpPr>
              <a:spLocks noChangeArrowheads="1"/>
            </p:cNvSpPr>
            <p:nvPr/>
          </p:nvSpPr>
          <p:spPr bwMode="auto">
            <a:xfrm rot="-217198">
              <a:off x="1068" y="3036"/>
              <a:ext cx="511" cy="126"/>
            </a:xfrm>
            <a:prstGeom prst="ellipse">
              <a:avLst/>
            </a:prstGeom>
            <a:solidFill>
              <a:srgbClr val="443C3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3" name="Freeform 6"/>
            <p:cNvSpPr>
              <a:spLocks/>
            </p:cNvSpPr>
            <p:nvPr/>
          </p:nvSpPr>
          <p:spPr bwMode="auto">
            <a:xfrm rot="10152057">
              <a:off x="440" y="2726"/>
              <a:ext cx="718" cy="163"/>
            </a:xfrm>
            <a:custGeom>
              <a:avLst/>
              <a:gdLst>
                <a:gd name="T0" fmla="*/ 0 w 1584"/>
                <a:gd name="T1" fmla="*/ 8 h 288"/>
                <a:gd name="T2" fmla="*/ 15 w 1584"/>
                <a:gd name="T3" fmla="*/ 16 h 288"/>
                <a:gd name="T4" fmla="*/ 24 w 1584"/>
                <a:gd name="T5" fmla="*/ 16 h 288"/>
                <a:gd name="T6" fmla="*/ 29 w 1584"/>
                <a:gd name="T7" fmla="*/ 14 h 288"/>
                <a:gd name="T8" fmla="*/ 30 w 1584"/>
                <a:gd name="T9" fmla="*/ 16 h 288"/>
                <a:gd name="T10" fmla="*/ 30 w 1584"/>
                <a:gd name="T11" fmla="*/ 8 h 288"/>
                <a:gd name="T12" fmla="*/ 28 w 1584"/>
                <a:gd name="T13" fmla="*/ 0 h 288"/>
                <a:gd name="T14" fmla="*/ 28 w 1584"/>
                <a:gd name="T15" fmla="*/ 6 h 288"/>
                <a:gd name="T16" fmla="*/ 21 w 1584"/>
                <a:gd name="T17" fmla="*/ 0 h 288"/>
                <a:gd name="T18" fmla="*/ 12 w 1584"/>
                <a:gd name="T19" fmla="*/ 3 h 288"/>
                <a:gd name="T20" fmla="*/ 0 w 1584"/>
                <a:gd name="T21" fmla="*/ 8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288"/>
                <a:gd name="T35" fmla="*/ 1584 w 158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288">
                  <a:moveTo>
                    <a:pt x="0" y="144"/>
                  </a:moveTo>
                  <a:lnTo>
                    <a:pt x="816" y="288"/>
                  </a:lnTo>
                  <a:lnTo>
                    <a:pt x="1248" y="288"/>
                  </a:lnTo>
                  <a:lnTo>
                    <a:pt x="1536" y="240"/>
                  </a:lnTo>
                  <a:lnTo>
                    <a:pt x="1584" y="288"/>
                  </a:lnTo>
                  <a:lnTo>
                    <a:pt x="1584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1104" y="0"/>
                  </a:lnTo>
                  <a:lnTo>
                    <a:pt x="624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3C3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7"/>
            <p:cNvSpPr>
              <a:spLocks/>
            </p:cNvSpPr>
            <p:nvPr/>
          </p:nvSpPr>
          <p:spPr bwMode="auto">
            <a:xfrm>
              <a:off x="619" y="1577"/>
              <a:ext cx="691" cy="1160"/>
            </a:xfrm>
            <a:custGeom>
              <a:avLst/>
              <a:gdLst>
                <a:gd name="T0" fmla="*/ 0 w 3456"/>
                <a:gd name="T1" fmla="*/ 0 h 2786"/>
                <a:gd name="T2" fmla="*/ 0 w 3456"/>
                <a:gd name="T3" fmla="*/ 1 h 2786"/>
                <a:gd name="T4" fmla="*/ 0 w 3456"/>
                <a:gd name="T5" fmla="*/ 2 h 2786"/>
                <a:gd name="T6" fmla="*/ 0 w 3456"/>
                <a:gd name="T7" fmla="*/ 5 h 2786"/>
                <a:gd name="T8" fmla="*/ 0 w 3456"/>
                <a:gd name="T9" fmla="*/ 7 h 2786"/>
                <a:gd name="T10" fmla="*/ 0 w 3456"/>
                <a:gd name="T11" fmla="*/ 8 h 2786"/>
                <a:gd name="T12" fmla="*/ 0 w 3456"/>
                <a:gd name="T13" fmla="*/ 10 h 2786"/>
                <a:gd name="T14" fmla="*/ 0 w 3456"/>
                <a:gd name="T15" fmla="*/ 11 h 2786"/>
                <a:gd name="T16" fmla="*/ 0 w 3456"/>
                <a:gd name="T17" fmla="*/ 12 h 2786"/>
                <a:gd name="T18" fmla="*/ 0 w 3456"/>
                <a:gd name="T19" fmla="*/ 14 h 2786"/>
                <a:gd name="T20" fmla="*/ 0 w 3456"/>
                <a:gd name="T21" fmla="*/ 15 h 2786"/>
                <a:gd name="T22" fmla="*/ 0 w 3456"/>
                <a:gd name="T23" fmla="*/ 18 h 2786"/>
                <a:gd name="T24" fmla="*/ 0 w 3456"/>
                <a:gd name="T25" fmla="*/ 21 h 2786"/>
                <a:gd name="T26" fmla="*/ 0 w 3456"/>
                <a:gd name="T27" fmla="*/ 24 h 2786"/>
                <a:gd name="T28" fmla="*/ 0 w 3456"/>
                <a:gd name="T29" fmla="*/ 30 h 2786"/>
                <a:gd name="T30" fmla="*/ 0 w 3456"/>
                <a:gd name="T31" fmla="*/ 31 h 2786"/>
                <a:gd name="T32" fmla="*/ 0 w 3456"/>
                <a:gd name="T33" fmla="*/ 32 h 2786"/>
                <a:gd name="T34" fmla="*/ 0 w 3456"/>
                <a:gd name="T35" fmla="*/ 33 h 2786"/>
                <a:gd name="T36" fmla="*/ 0 w 3456"/>
                <a:gd name="T37" fmla="*/ 34 h 2786"/>
                <a:gd name="T38" fmla="*/ 0 w 3456"/>
                <a:gd name="T39" fmla="*/ 35 h 2786"/>
                <a:gd name="T40" fmla="*/ 1 w 3456"/>
                <a:gd name="T41" fmla="*/ 35 h 2786"/>
                <a:gd name="T42" fmla="*/ 1 w 3456"/>
                <a:gd name="T43" fmla="*/ 34 h 2786"/>
                <a:gd name="T44" fmla="*/ 1 w 3456"/>
                <a:gd name="T45" fmla="*/ 33 h 2786"/>
                <a:gd name="T46" fmla="*/ 1 w 3456"/>
                <a:gd name="T47" fmla="*/ 32 h 2786"/>
                <a:gd name="T48" fmla="*/ 1 w 3456"/>
                <a:gd name="T49" fmla="*/ 29 h 2786"/>
                <a:gd name="T50" fmla="*/ 1 w 3456"/>
                <a:gd name="T51" fmla="*/ 24 h 2786"/>
                <a:gd name="T52" fmla="*/ 1 w 3456"/>
                <a:gd name="T53" fmla="*/ 24 h 2786"/>
                <a:gd name="T54" fmla="*/ 1 w 3456"/>
                <a:gd name="T55" fmla="*/ 21 h 2786"/>
                <a:gd name="T56" fmla="*/ 1 w 3456"/>
                <a:gd name="T57" fmla="*/ 18 h 2786"/>
                <a:gd name="T58" fmla="*/ 1 w 3456"/>
                <a:gd name="T59" fmla="*/ 15 h 2786"/>
                <a:gd name="T60" fmla="*/ 1 w 3456"/>
                <a:gd name="T61" fmla="*/ 14 h 2786"/>
                <a:gd name="T62" fmla="*/ 1 w 3456"/>
                <a:gd name="T63" fmla="*/ 12 h 2786"/>
                <a:gd name="T64" fmla="*/ 1 w 3456"/>
                <a:gd name="T65" fmla="*/ 11 h 2786"/>
                <a:gd name="T66" fmla="*/ 1 w 3456"/>
                <a:gd name="T67" fmla="*/ 10 h 2786"/>
                <a:gd name="T68" fmla="*/ 1 w 3456"/>
                <a:gd name="T69" fmla="*/ 8 h 2786"/>
                <a:gd name="T70" fmla="*/ 1 w 3456"/>
                <a:gd name="T71" fmla="*/ 7 h 2786"/>
                <a:gd name="T72" fmla="*/ 1 w 3456"/>
                <a:gd name="T73" fmla="*/ 6 h 2786"/>
                <a:gd name="T74" fmla="*/ 1 w 3456"/>
                <a:gd name="T75" fmla="*/ 2 h 2786"/>
                <a:gd name="T76" fmla="*/ 1 w 3456"/>
                <a:gd name="T77" fmla="*/ 2 h 2786"/>
                <a:gd name="T78" fmla="*/ 1 w 3456"/>
                <a:gd name="T79" fmla="*/ 0 h 2786"/>
                <a:gd name="T80" fmla="*/ 0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866"/>
                </a:gs>
                <a:gs pos="100000">
                  <a:srgbClr val="85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05" name="Picture 8" descr="c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502"/>
              <a:ext cx="54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572000" y="1752600"/>
            <a:ext cx="18288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 smtClean="0">
                <a:solidFill>
                  <a:srgbClr val="6600CC"/>
                </a:solidFill>
              </a:rPr>
              <a:t>Bước 4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381000" y="914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Vẽ đậm nhạt</a:t>
            </a: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572000" y="1755775"/>
            <a:ext cx="550863" cy="3179763"/>
          </a:xfrm>
          <a:custGeom>
            <a:avLst/>
            <a:gdLst>
              <a:gd name="T0" fmla="*/ 2147483647 w 347"/>
              <a:gd name="T1" fmla="*/ 0 h 2003"/>
              <a:gd name="T2" fmla="*/ 2147483647 w 347"/>
              <a:gd name="T3" fmla="*/ 2147483647 h 2003"/>
              <a:gd name="T4" fmla="*/ 0 w 347"/>
              <a:gd name="T5" fmla="*/ 2147483647 h 2003"/>
              <a:gd name="T6" fmla="*/ 0 w 347"/>
              <a:gd name="T7" fmla="*/ 2147483647 h 2003"/>
              <a:gd name="T8" fmla="*/ 2147483647 w 347"/>
              <a:gd name="T9" fmla="*/ 2147483647 h 2003"/>
              <a:gd name="T10" fmla="*/ 2147483647 w 347"/>
              <a:gd name="T11" fmla="*/ 2147483647 h 2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"/>
              <a:gd name="T19" fmla="*/ 0 h 2003"/>
              <a:gd name="T20" fmla="*/ 347 w 347"/>
              <a:gd name="T21" fmla="*/ 2003 h 2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" h="2003">
                <a:moveTo>
                  <a:pt x="311" y="0"/>
                </a:moveTo>
                <a:lnTo>
                  <a:pt x="329" y="421"/>
                </a:lnTo>
                <a:lnTo>
                  <a:pt x="0" y="638"/>
                </a:lnTo>
                <a:lnTo>
                  <a:pt x="0" y="1225"/>
                </a:lnTo>
                <a:lnTo>
                  <a:pt x="347" y="1820"/>
                </a:lnTo>
                <a:lnTo>
                  <a:pt x="247" y="2003"/>
                </a:lnTo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5864225" y="1741488"/>
            <a:ext cx="536575" cy="3178175"/>
          </a:xfrm>
          <a:custGeom>
            <a:avLst/>
            <a:gdLst>
              <a:gd name="T0" fmla="*/ 2147483647 w 338"/>
              <a:gd name="T1" fmla="*/ 0 h 2002"/>
              <a:gd name="T2" fmla="*/ 2147483647 w 338"/>
              <a:gd name="T3" fmla="*/ 2147483647 h 2002"/>
              <a:gd name="T4" fmla="*/ 2147483647 w 338"/>
              <a:gd name="T5" fmla="*/ 2147483647 h 2002"/>
              <a:gd name="T6" fmla="*/ 2147483647 w 338"/>
              <a:gd name="T7" fmla="*/ 2147483647 h 2002"/>
              <a:gd name="T8" fmla="*/ 0 w 338"/>
              <a:gd name="T9" fmla="*/ 2147483647 h 2002"/>
              <a:gd name="T10" fmla="*/ 2147483647 w 338"/>
              <a:gd name="T11" fmla="*/ 2147483647 h 20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8"/>
              <a:gd name="T19" fmla="*/ 0 h 2002"/>
              <a:gd name="T20" fmla="*/ 338 w 338"/>
              <a:gd name="T21" fmla="*/ 2002 h 20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8" h="2002">
                <a:moveTo>
                  <a:pt x="18" y="0"/>
                </a:moveTo>
                <a:lnTo>
                  <a:pt x="27" y="402"/>
                </a:lnTo>
                <a:lnTo>
                  <a:pt x="338" y="647"/>
                </a:lnTo>
                <a:lnTo>
                  <a:pt x="338" y="1207"/>
                </a:lnTo>
                <a:lnTo>
                  <a:pt x="0" y="1820"/>
                </a:lnTo>
                <a:lnTo>
                  <a:pt x="109" y="2002"/>
                </a:lnTo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6078538" y="4645025"/>
            <a:ext cx="1465262" cy="1306513"/>
          </a:xfrm>
          <a:custGeom>
            <a:avLst/>
            <a:gdLst>
              <a:gd name="T0" fmla="*/ 2147483647 w 923"/>
              <a:gd name="T1" fmla="*/ 2147483647 h 823"/>
              <a:gd name="T2" fmla="*/ 0 w 923"/>
              <a:gd name="T3" fmla="*/ 2147483647 h 823"/>
              <a:gd name="T4" fmla="*/ 0 w 923"/>
              <a:gd name="T5" fmla="*/ 2147483647 h 823"/>
              <a:gd name="T6" fmla="*/ 2147483647 w 923"/>
              <a:gd name="T7" fmla="*/ 2147483647 h 823"/>
              <a:gd name="T8" fmla="*/ 2147483647 w 923"/>
              <a:gd name="T9" fmla="*/ 2147483647 h 823"/>
              <a:gd name="T10" fmla="*/ 2147483647 w 923"/>
              <a:gd name="T11" fmla="*/ 2147483647 h 823"/>
              <a:gd name="T12" fmla="*/ 2147483647 w 923"/>
              <a:gd name="T13" fmla="*/ 2147483647 h 823"/>
              <a:gd name="T14" fmla="*/ 2147483647 w 923"/>
              <a:gd name="T15" fmla="*/ 0 h 823"/>
              <a:gd name="T16" fmla="*/ 2147483647 w 923"/>
              <a:gd name="T17" fmla="*/ 2147483647 h 8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3"/>
              <a:gd name="T28" fmla="*/ 0 h 823"/>
              <a:gd name="T29" fmla="*/ 923 w 923"/>
              <a:gd name="T30" fmla="*/ 823 h 8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3" h="823">
                <a:moveTo>
                  <a:pt x="288" y="2"/>
                </a:moveTo>
                <a:lnTo>
                  <a:pt x="0" y="247"/>
                </a:lnTo>
                <a:lnTo>
                  <a:pt x="0" y="578"/>
                </a:lnTo>
                <a:lnTo>
                  <a:pt x="219" y="823"/>
                </a:lnTo>
                <a:lnTo>
                  <a:pt x="672" y="818"/>
                </a:lnTo>
                <a:lnTo>
                  <a:pt x="923" y="585"/>
                </a:lnTo>
                <a:lnTo>
                  <a:pt x="912" y="242"/>
                </a:lnTo>
                <a:lnTo>
                  <a:pt x="658" y="0"/>
                </a:lnTo>
                <a:lnTo>
                  <a:pt x="288" y="2"/>
                </a:lnTo>
                <a:close/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7"/>
          <p:cNvSpPr>
            <a:spLocks/>
          </p:cNvSpPr>
          <p:nvPr/>
        </p:nvSpPr>
        <p:spPr bwMode="auto">
          <a:xfrm>
            <a:off x="4572000" y="1752600"/>
            <a:ext cx="1828800" cy="3200400"/>
          </a:xfrm>
          <a:custGeom>
            <a:avLst/>
            <a:gdLst>
              <a:gd name="T0" fmla="*/ 2147483647 w 3456"/>
              <a:gd name="T1" fmla="*/ 0 h 2786"/>
              <a:gd name="T2" fmla="*/ 2147483647 w 3456"/>
              <a:gd name="T3" fmla="*/ 2147483647 h 2786"/>
              <a:gd name="T4" fmla="*/ 2147483647 w 3456"/>
              <a:gd name="T5" fmla="*/ 2147483647 h 2786"/>
              <a:gd name="T6" fmla="*/ 2147483647 w 3456"/>
              <a:gd name="T7" fmla="*/ 2147483647 h 2786"/>
              <a:gd name="T8" fmla="*/ 2147483647 w 3456"/>
              <a:gd name="T9" fmla="*/ 2147483647 h 2786"/>
              <a:gd name="T10" fmla="*/ 2147483647 w 3456"/>
              <a:gd name="T11" fmla="*/ 2147483647 h 2786"/>
              <a:gd name="T12" fmla="*/ 2147483647 w 3456"/>
              <a:gd name="T13" fmla="*/ 2147483647 h 2786"/>
              <a:gd name="T14" fmla="*/ 1037184101 w 3456"/>
              <a:gd name="T15" fmla="*/ 2147483647 h 2786"/>
              <a:gd name="T16" fmla="*/ 1037184101 w 3456"/>
              <a:gd name="T17" fmla="*/ 2147483647 h 2786"/>
              <a:gd name="T18" fmla="*/ 0 w 3456"/>
              <a:gd name="T19" fmla="*/ 2147483647 h 2786"/>
              <a:gd name="T20" fmla="*/ 1037184101 w 3456"/>
              <a:gd name="T21" fmla="*/ 2147483647 h 2786"/>
              <a:gd name="T22" fmla="*/ 2147483647 w 3456"/>
              <a:gd name="T23" fmla="*/ 2147483647 h 2786"/>
              <a:gd name="T24" fmla="*/ 2147483647 w 3456"/>
              <a:gd name="T25" fmla="*/ 2147483647 h 2786"/>
              <a:gd name="T26" fmla="*/ 2147483647 w 3456"/>
              <a:gd name="T27" fmla="*/ 2147483647 h 2786"/>
              <a:gd name="T28" fmla="*/ 2147483647 w 3456"/>
              <a:gd name="T29" fmla="*/ 2147483647 h 2786"/>
              <a:gd name="T30" fmla="*/ 2147483647 w 3456"/>
              <a:gd name="T31" fmla="*/ 2147483647 h 2786"/>
              <a:gd name="T32" fmla="*/ 2147483647 w 3456"/>
              <a:gd name="T33" fmla="*/ 2147483647 h 2786"/>
              <a:gd name="T34" fmla="*/ 2147483647 w 3456"/>
              <a:gd name="T35" fmla="*/ 2147483647 h 2786"/>
              <a:gd name="T36" fmla="*/ 2147483647 w 3456"/>
              <a:gd name="T37" fmla="*/ 2147483647 h 2786"/>
              <a:gd name="T38" fmla="*/ 2147483647 w 3456"/>
              <a:gd name="T39" fmla="*/ 2147483647 h 2786"/>
              <a:gd name="T40" fmla="*/ 2147483647 w 3456"/>
              <a:gd name="T41" fmla="*/ 2147483647 h 2786"/>
              <a:gd name="T42" fmla="*/ 2147483647 w 3456"/>
              <a:gd name="T43" fmla="*/ 2147483647 h 2786"/>
              <a:gd name="T44" fmla="*/ 2147483647 w 3456"/>
              <a:gd name="T45" fmla="*/ 2147483647 h 2786"/>
              <a:gd name="T46" fmla="*/ 2147483647 w 3456"/>
              <a:gd name="T47" fmla="*/ 2147483647 h 2786"/>
              <a:gd name="T48" fmla="*/ 2147483647 w 3456"/>
              <a:gd name="T49" fmla="*/ 2147483647 h 2786"/>
              <a:gd name="T50" fmla="*/ 2147483647 w 3456"/>
              <a:gd name="T51" fmla="*/ 2147483647 h 2786"/>
              <a:gd name="T52" fmla="*/ 2147483647 w 3456"/>
              <a:gd name="T53" fmla="*/ 2147483647 h 2786"/>
              <a:gd name="T54" fmla="*/ 2147483647 w 3456"/>
              <a:gd name="T55" fmla="*/ 2147483647 h 2786"/>
              <a:gd name="T56" fmla="*/ 2147483647 w 3456"/>
              <a:gd name="T57" fmla="*/ 2147483647 h 2786"/>
              <a:gd name="T58" fmla="*/ 2147483647 w 3456"/>
              <a:gd name="T59" fmla="*/ 2147483647 h 2786"/>
              <a:gd name="T60" fmla="*/ 2147483647 w 3456"/>
              <a:gd name="T61" fmla="*/ 2147483647 h 2786"/>
              <a:gd name="T62" fmla="*/ 2147483647 w 3456"/>
              <a:gd name="T63" fmla="*/ 2147483647 h 2786"/>
              <a:gd name="T64" fmla="*/ 2147483647 w 3456"/>
              <a:gd name="T65" fmla="*/ 2147483647 h 2786"/>
              <a:gd name="T66" fmla="*/ 2147483647 w 3456"/>
              <a:gd name="T67" fmla="*/ 2147483647 h 2786"/>
              <a:gd name="T68" fmla="*/ 2147483647 w 3456"/>
              <a:gd name="T69" fmla="*/ 2147483647 h 2786"/>
              <a:gd name="T70" fmla="*/ 2147483647 w 3456"/>
              <a:gd name="T71" fmla="*/ 2147483647 h 2786"/>
              <a:gd name="T72" fmla="*/ 2147483647 w 3456"/>
              <a:gd name="T73" fmla="*/ 2147483647 h 2786"/>
              <a:gd name="T74" fmla="*/ 2147483647 w 3456"/>
              <a:gd name="T75" fmla="*/ 2147483647 h 2786"/>
              <a:gd name="T76" fmla="*/ 2147483647 w 3456"/>
              <a:gd name="T77" fmla="*/ 2147483647 h 2786"/>
              <a:gd name="T78" fmla="*/ 2147483647 w 3456"/>
              <a:gd name="T79" fmla="*/ 0 h 2786"/>
              <a:gd name="T80" fmla="*/ 2147483647 w 3456"/>
              <a:gd name="T81" fmla="*/ 0 h 27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56"/>
              <a:gd name="T124" fmla="*/ 0 h 2786"/>
              <a:gd name="T125" fmla="*/ 3456 w 3456"/>
              <a:gd name="T126" fmla="*/ 2786 h 27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56" h="2786">
                <a:moveTo>
                  <a:pt x="638" y="0"/>
                </a:moveTo>
                <a:lnTo>
                  <a:pt x="939" y="104"/>
                </a:lnTo>
                <a:lnTo>
                  <a:pt x="1002" y="187"/>
                </a:lnTo>
                <a:lnTo>
                  <a:pt x="1002" y="439"/>
                </a:lnTo>
                <a:lnTo>
                  <a:pt x="953" y="565"/>
                </a:lnTo>
                <a:lnTo>
                  <a:pt x="793" y="638"/>
                </a:lnTo>
                <a:lnTo>
                  <a:pt x="295" y="785"/>
                </a:lnTo>
                <a:lnTo>
                  <a:pt x="7" y="862"/>
                </a:lnTo>
                <a:lnTo>
                  <a:pt x="7" y="954"/>
                </a:lnTo>
                <a:lnTo>
                  <a:pt x="0" y="1093"/>
                </a:lnTo>
                <a:lnTo>
                  <a:pt x="7" y="1224"/>
                </a:lnTo>
                <a:lnTo>
                  <a:pt x="41" y="1429"/>
                </a:lnTo>
                <a:lnTo>
                  <a:pt x="138" y="1681"/>
                </a:lnTo>
                <a:lnTo>
                  <a:pt x="325" y="1912"/>
                </a:lnTo>
                <a:lnTo>
                  <a:pt x="847" y="2355"/>
                </a:lnTo>
                <a:lnTo>
                  <a:pt x="991" y="2475"/>
                </a:lnTo>
                <a:lnTo>
                  <a:pt x="1054" y="2549"/>
                </a:lnTo>
                <a:lnTo>
                  <a:pt x="962" y="2622"/>
                </a:lnTo>
                <a:lnTo>
                  <a:pt x="871" y="2686"/>
                </a:lnTo>
                <a:lnTo>
                  <a:pt x="649" y="2786"/>
                </a:lnTo>
                <a:lnTo>
                  <a:pt x="2749" y="2786"/>
                </a:lnTo>
                <a:lnTo>
                  <a:pt x="2562" y="2704"/>
                </a:lnTo>
                <a:lnTo>
                  <a:pt x="2425" y="2631"/>
                </a:lnTo>
                <a:lnTo>
                  <a:pt x="2306" y="2549"/>
                </a:lnTo>
                <a:lnTo>
                  <a:pt x="2663" y="2283"/>
                </a:lnTo>
                <a:lnTo>
                  <a:pt x="3080" y="1931"/>
                </a:lnTo>
                <a:lnTo>
                  <a:pt x="3312" y="1647"/>
                </a:lnTo>
                <a:lnTo>
                  <a:pt x="3400" y="1449"/>
                </a:lnTo>
                <a:lnTo>
                  <a:pt x="3456" y="1248"/>
                </a:lnTo>
                <a:lnTo>
                  <a:pt x="3448" y="1100"/>
                </a:lnTo>
                <a:lnTo>
                  <a:pt x="3445" y="990"/>
                </a:lnTo>
                <a:lnTo>
                  <a:pt x="3434" y="862"/>
                </a:lnTo>
                <a:lnTo>
                  <a:pt x="3080" y="778"/>
                </a:lnTo>
                <a:lnTo>
                  <a:pt x="2633" y="638"/>
                </a:lnTo>
                <a:lnTo>
                  <a:pt x="2456" y="558"/>
                </a:lnTo>
                <a:lnTo>
                  <a:pt x="2406" y="474"/>
                </a:lnTo>
                <a:lnTo>
                  <a:pt x="2406" y="205"/>
                </a:lnTo>
                <a:lnTo>
                  <a:pt x="2470" y="130"/>
                </a:lnTo>
                <a:lnTo>
                  <a:pt x="2760" y="0"/>
                </a:lnTo>
                <a:lnTo>
                  <a:pt x="63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4" name="Oval 18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Freeform 19" descr="dam nhat 5"/>
          <p:cNvSpPr>
            <a:spLocks/>
          </p:cNvSpPr>
          <p:nvPr/>
        </p:nvSpPr>
        <p:spPr bwMode="auto">
          <a:xfrm>
            <a:off x="4572000" y="1770063"/>
            <a:ext cx="1828800" cy="3200400"/>
          </a:xfrm>
          <a:custGeom>
            <a:avLst/>
            <a:gdLst>
              <a:gd name="T0" fmla="*/ 2147483647 w 3456"/>
              <a:gd name="T1" fmla="*/ 0 h 2786"/>
              <a:gd name="T2" fmla="*/ 2147483647 w 3456"/>
              <a:gd name="T3" fmla="*/ 2147483647 h 2786"/>
              <a:gd name="T4" fmla="*/ 2147483647 w 3456"/>
              <a:gd name="T5" fmla="*/ 2147483647 h 2786"/>
              <a:gd name="T6" fmla="*/ 2147483647 w 3456"/>
              <a:gd name="T7" fmla="*/ 2147483647 h 2786"/>
              <a:gd name="T8" fmla="*/ 2147483647 w 3456"/>
              <a:gd name="T9" fmla="*/ 2147483647 h 2786"/>
              <a:gd name="T10" fmla="*/ 2147483647 w 3456"/>
              <a:gd name="T11" fmla="*/ 2147483647 h 2786"/>
              <a:gd name="T12" fmla="*/ 2147483647 w 3456"/>
              <a:gd name="T13" fmla="*/ 2147483647 h 2786"/>
              <a:gd name="T14" fmla="*/ 2147483647 w 3456"/>
              <a:gd name="T15" fmla="*/ 2147483647 h 2786"/>
              <a:gd name="T16" fmla="*/ 2147483647 w 3456"/>
              <a:gd name="T17" fmla="*/ 2147483647 h 2786"/>
              <a:gd name="T18" fmla="*/ 0 w 3456"/>
              <a:gd name="T19" fmla="*/ 2147483647 h 2786"/>
              <a:gd name="T20" fmla="*/ 2147483647 w 3456"/>
              <a:gd name="T21" fmla="*/ 2147483647 h 2786"/>
              <a:gd name="T22" fmla="*/ 2147483647 w 3456"/>
              <a:gd name="T23" fmla="*/ 2147483647 h 2786"/>
              <a:gd name="T24" fmla="*/ 2147483647 w 3456"/>
              <a:gd name="T25" fmla="*/ 2147483647 h 2786"/>
              <a:gd name="T26" fmla="*/ 2147483647 w 3456"/>
              <a:gd name="T27" fmla="*/ 2147483647 h 2786"/>
              <a:gd name="T28" fmla="*/ 2147483647 w 3456"/>
              <a:gd name="T29" fmla="*/ 2147483647 h 2786"/>
              <a:gd name="T30" fmla="*/ 2147483647 w 3456"/>
              <a:gd name="T31" fmla="*/ 2147483647 h 2786"/>
              <a:gd name="T32" fmla="*/ 2147483647 w 3456"/>
              <a:gd name="T33" fmla="*/ 2147483647 h 2786"/>
              <a:gd name="T34" fmla="*/ 2147483647 w 3456"/>
              <a:gd name="T35" fmla="*/ 2147483647 h 2786"/>
              <a:gd name="T36" fmla="*/ 2147483647 w 3456"/>
              <a:gd name="T37" fmla="*/ 2147483647 h 2786"/>
              <a:gd name="T38" fmla="*/ 2147483647 w 3456"/>
              <a:gd name="T39" fmla="*/ 2147483647 h 2786"/>
              <a:gd name="T40" fmla="*/ 2147483647 w 3456"/>
              <a:gd name="T41" fmla="*/ 2147483647 h 2786"/>
              <a:gd name="T42" fmla="*/ 2147483647 w 3456"/>
              <a:gd name="T43" fmla="*/ 2147483647 h 2786"/>
              <a:gd name="T44" fmla="*/ 2147483647 w 3456"/>
              <a:gd name="T45" fmla="*/ 2147483647 h 2786"/>
              <a:gd name="T46" fmla="*/ 2147483647 w 3456"/>
              <a:gd name="T47" fmla="*/ 2147483647 h 2786"/>
              <a:gd name="T48" fmla="*/ 2147483647 w 3456"/>
              <a:gd name="T49" fmla="*/ 2147483647 h 2786"/>
              <a:gd name="T50" fmla="*/ 2147483647 w 3456"/>
              <a:gd name="T51" fmla="*/ 2147483647 h 2786"/>
              <a:gd name="T52" fmla="*/ 2147483647 w 3456"/>
              <a:gd name="T53" fmla="*/ 2147483647 h 2786"/>
              <a:gd name="T54" fmla="*/ 2147483647 w 3456"/>
              <a:gd name="T55" fmla="*/ 2147483647 h 2786"/>
              <a:gd name="T56" fmla="*/ 2147483647 w 3456"/>
              <a:gd name="T57" fmla="*/ 2147483647 h 2786"/>
              <a:gd name="T58" fmla="*/ 2147483647 w 3456"/>
              <a:gd name="T59" fmla="*/ 2147483647 h 2786"/>
              <a:gd name="T60" fmla="*/ 2147483647 w 3456"/>
              <a:gd name="T61" fmla="*/ 2147483647 h 2786"/>
              <a:gd name="T62" fmla="*/ 2147483647 w 3456"/>
              <a:gd name="T63" fmla="*/ 2147483647 h 2786"/>
              <a:gd name="T64" fmla="*/ 2147483647 w 3456"/>
              <a:gd name="T65" fmla="*/ 2147483647 h 2786"/>
              <a:gd name="T66" fmla="*/ 2147483647 w 3456"/>
              <a:gd name="T67" fmla="*/ 2147483647 h 2786"/>
              <a:gd name="T68" fmla="*/ 2147483647 w 3456"/>
              <a:gd name="T69" fmla="*/ 2147483647 h 2786"/>
              <a:gd name="T70" fmla="*/ 2147483647 w 3456"/>
              <a:gd name="T71" fmla="*/ 2147483647 h 2786"/>
              <a:gd name="T72" fmla="*/ 2147483647 w 3456"/>
              <a:gd name="T73" fmla="*/ 2147483647 h 2786"/>
              <a:gd name="T74" fmla="*/ 2147483647 w 3456"/>
              <a:gd name="T75" fmla="*/ 2147483647 h 2786"/>
              <a:gd name="T76" fmla="*/ 2147483647 w 3456"/>
              <a:gd name="T77" fmla="*/ 2147483647 h 2786"/>
              <a:gd name="T78" fmla="*/ 2147483647 w 3456"/>
              <a:gd name="T79" fmla="*/ 0 h 2786"/>
              <a:gd name="T80" fmla="*/ 2147483647 w 3456"/>
              <a:gd name="T81" fmla="*/ 0 h 27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56"/>
              <a:gd name="T124" fmla="*/ 0 h 2786"/>
              <a:gd name="T125" fmla="*/ 3456 w 3456"/>
              <a:gd name="T126" fmla="*/ 2786 h 27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56" h="2786">
                <a:moveTo>
                  <a:pt x="638" y="0"/>
                </a:moveTo>
                <a:lnTo>
                  <a:pt x="939" y="104"/>
                </a:lnTo>
                <a:lnTo>
                  <a:pt x="1002" y="187"/>
                </a:lnTo>
                <a:lnTo>
                  <a:pt x="1002" y="439"/>
                </a:lnTo>
                <a:lnTo>
                  <a:pt x="953" y="565"/>
                </a:lnTo>
                <a:lnTo>
                  <a:pt x="793" y="638"/>
                </a:lnTo>
                <a:lnTo>
                  <a:pt x="295" y="785"/>
                </a:lnTo>
                <a:lnTo>
                  <a:pt x="7" y="862"/>
                </a:lnTo>
                <a:lnTo>
                  <a:pt x="7" y="954"/>
                </a:lnTo>
                <a:lnTo>
                  <a:pt x="0" y="1093"/>
                </a:lnTo>
                <a:lnTo>
                  <a:pt x="7" y="1224"/>
                </a:lnTo>
                <a:lnTo>
                  <a:pt x="41" y="1429"/>
                </a:lnTo>
                <a:lnTo>
                  <a:pt x="138" y="1681"/>
                </a:lnTo>
                <a:lnTo>
                  <a:pt x="325" y="1912"/>
                </a:lnTo>
                <a:lnTo>
                  <a:pt x="847" y="2355"/>
                </a:lnTo>
                <a:lnTo>
                  <a:pt x="991" y="2475"/>
                </a:lnTo>
                <a:lnTo>
                  <a:pt x="1054" y="2549"/>
                </a:lnTo>
                <a:lnTo>
                  <a:pt x="962" y="2622"/>
                </a:lnTo>
                <a:lnTo>
                  <a:pt x="871" y="2686"/>
                </a:lnTo>
                <a:lnTo>
                  <a:pt x="649" y="2786"/>
                </a:lnTo>
                <a:lnTo>
                  <a:pt x="2749" y="2786"/>
                </a:lnTo>
                <a:lnTo>
                  <a:pt x="2562" y="2704"/>
                </a:lnTo>
                <a:lnTo>
                  <a:pt x="2425" y="2631"/>
                </a:lnTo>
                <a:lnTo>
                  <a:pt x="2306" y="2549"/>
                </a:lnTo>
                <a:lnTo>
                  <a:pt x="2663" y="2283"/>
                </a:lnTo>
                <a:lnTo>
                  <a:pt x="3080" y="1931"/>
                </a:lnTo>
                <a:lnTo>
                  <a:pt x="3312" y="1647"/>
                </a:lnTo>
                <a:lnTo>
                  <a:pt x="3400" y="1449"/>
                </a:lnTo>
                <a:lnTo>
                  <a:pt x="3456" y="1248"/>
                </a:lnTo>
                <a:lnTo>
                  <a:pt x="3448" y="1100"/>
                </a:lnTo>
                <a:lnTo>
                  <a:pt x="3445" y="990"/>
                </a:lnTo>
                <a:lnTo>
                  <a:pt x="3434" y="862"/>
                </a:lnTo>
                <a:lnTo>
                  <a:pt x="3080" y="778"/>
                </a:lnTo>
                <a:lnTo>
                  <a:pt x="2633" y="638"/>
                </a:lnTo>
                <a:lnTo>
                  <a:pt x="2456" y="558"/>
                </a:lnTo>
                <a:lnTo>
                  <a:pt x="2406" y="474"/>
                </a:lnTo>
                <a:lnTo>
                  <a:pt x="2406" y="205"/>
                </a:lnTo>
                <a:lnTo>
                  <a:pt x="2470" y="130"/>
                </a:lnTo>
                <a:lnTo>
                  <a:pt x="2760" y="0"/>
                </a:lnTo>
                <a:lnTo>
                  <a:pt x="638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Oval 20" descr="dam nhat 3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Oval 21" descr="dam nhat 4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Freeform 22" descr="dam nhat 6"/>
          <p:cNvSpPr>
            <a:spLocks/>
          </p:cNvSpPr>
          <p:nvPr/>
        </p:nvSpPr>
        <p:spPr bwMode="auto">
          <a:xfrm>
            <a:off x="4572000" y="1752600"/>
            <a:ext cx="1828800" cy="3200400"/>
          </a:xfrm>
          <a:custGeom>
            <a:avLst/>
            <a:gdLst>
              <a:gd name="T0" fmla="*/ 2147483647 w 3456"/>
              <a:gd name="T1" fmla="*/ 0 h 2786"/>
              <a:gd name="T2" fmla="*/ 2147483647 w 3456"/>
              <a:gd name="T3" fmla="*/ 2147483647 h 2786"/>
              <a:gd name="T4" fmla="*/ 2147483647 w 3456"/>
              <a:gd name="T5" fmla="*/ 2147483647 h 2786"/>
              <a:gd name="T6" fmla="*/ 2147483647 w 3456"/>
              <a:gd name="T7" fmla="*/ 2147483647 h 2786"/>
              <a:gd name="T8" fmla="*/ 2147483647 w 3456"/>
              <a:gd name="T9" fmla="*/ 2147483647 h 2786"/>
              <a:gd name="T10" fmla="*/ 2147483647 w 3456"/>
              <a:gd name="T11" fmla="*/ 2147483647 h 2786"/>
              <a:gd name="T12" fmla="*/ 2147483647 w 3456"/>
              <a:gd name="T13" fmla="*/ 2147483647 h 2786"/>
              <a:gd name="T14" fmla="*/ 2147483647 w 3456"/>
              <a:gd name="T15" fmla="*/ 2147483647 h 2786"/>
              <a:gd name="T16" fmla="*/ 2147483647 w 3456"/>
              <a:gd name="T17" fmla="*/ 2147483647 h 2786"/>
              <a:gd name="T18" fmla="*/ 0 w 3456"/>
              <a:gd name="T19" fmla="*/ 2147483647 h 2786"/>
              <a:gd name="T20" fmla="*/ 2147483647 w 3456"/>
              <a:gd name="T21" fmla="*/ 2147483647 h 2786"/>
              <a:gd name="T22" fmla="*/ 2147483647 w 3456"/>
              <a:gd name="T23" fmla="*/ 2147483647 h 2786"/>
              <a:gd name="T24" fmla="*/ 2147483647 w 3456"/>
              <a:gd name="T25" fmla="*/ 2147483647 h 2786"/>
              <a:gd name="T26" fmla="*/ 2147483647 w 3456"/>
              <a:gd name="T27" fmla="*/ 2147483647 h 2786"/>
              <a:gd name="T28" fmla="*/ 2147483647 w 3456"/>
              <a:gd name="T29" fmla="*/ 2147483647 h 2786"/>
              <a:gd name="T30" fmla="*/ 2147483647 w 3456"/>
              <a:gd name="T31" fmla="*/ 2147483647 h 2786"/>
              <a:gd name="T32" fmla="*/ 2147483647 w 3456"/>
              <a:gd name="T33" fmla="*/ 2147483647 h 2786"/>
              <a:gd name="T34" fmla="*/ 2147483647 w 3456"/>
              <a:gd name="T35" fmla="*/ 2147483647 h 2786"/>
              <a:gd name="T36" fmla="*/ 2147483647 w 3456"/>
              <a:gd name="T37" fmla="*/ 2147483647 h 2786"/>
              <a:gd name="T38" fmla="*/ 2147483647 w 3456"/>
              <a:gd name="T39" fmla="*/ 2147483647 h 2786"/>
              <a:gd name="T40" fmla="*/ 2147483647 w 3456"/>
              <a:gd name="T41" fmla="*/ 2147483647 h 2786"/>
              <a:gd name="T42" fmla="*/ 2147483647 w 3456"/>
              <a:gd name="T43" fmla="*/ 2147483647 h 2786"/>
              <a:gd name="T44" fmla="*/ 2147483647 w 3456"/>
              <a:gd name="T45" fmla="*/ 2147483647 h 2786"/>
              <a:gd name="T46" fmla="*/ 2147483647 w 3456"/>
              <a:gd name="T47" fmla="*/ 2147483647 h 2786"/>
              <a:gd name="T48" fmla="*/ 2147483647 w 3456"/>
              <a:gd name="T49" fmla="*/ 2147483647 h 2786"/>
              <a:gd name="T50" fmla="*/ 2147483647 w 3456"/>
              <a:gd name="T51" fmla="*/ 2147483647 h 2786"/>
              <a:gd name="T52" fmla="*/ 2147483647 w 3456"/>
              <a:gd name="T53" fmla="*/ 2147483647 h 2786"/>
              <a:gd name="T54" fmla="*/ 2147483647 w 3456"/>
              <a:gd name="T55" fmla="*/ 2147483647 h 2786"/>
              <a:gd name="T56" fmla="*/ 2147483647 w 3456"/>
              <a:gd name="T57" fmla="*/ 2147483647 h 2786"/>
              <a:gd name="T58" fmla="*/ 2147483647 w 3456"/>
              <a:gd name="T59" fmla="*/ 2147483647 h 2786"/>
              <a:gd name="T60" fmla="*/ 2147483647 w 3456"/>
              <a:gd name="T61" fmla="*/ 2147483647 h 2786"/>
              <a:gd name="T62" fmla="*/ 2147483647 w 3456"/>
              <a:gd name="T63" fmla="*/ 2147483647 h 2786"/>
              <a:gd name="T64" fmla="*/ 2147483647 w 3456"/>
              <a:gd name="T65" fmla="*/ 2147483647 h 2786"/>
              <a:gd name="T66" fmla="*/ 2147483647 w 3456"/>
              <a:gd name="T67" fmla="*/ 2147483647 h 2786"/>
              <a:gd name="T68" fmla="*/ 2147483647 w 3456"/>
              <a:gd name="T69" fmla="*/ 2147483647 h 2786"/>
              <a:gd name="T70" fmla="*/ 2147483647 w 3456"/>
              <a:gd name="T71" fmla="*/ 2147483647 h 2786"/>
              <a:gd name="T72" fmla="*/ 2147483647 w 3456"/>
              <a:gd name="T73" fmla="*/ 2147483647 h 2786"/>
              <a:gd name="T74" fmla="*/ 2147483647 w 3456"/>
              <a:gd name="T75" fmla="*/ 2147483647 h 2786"/>
              <a:gd name="T76" fmla="*/ 2147483647 w 3456"/>
              <a:gd name="T77" fmla="*/ 2147483647 h 2786"/>
              <a:gd name="T78" fmla="*/ 2147483647 w 3456"/>
              <a:gd name="T79" fmla="*/ 0 h 2786"/>
              <a:gd name="T80" fmla="*/ 2147483647 w 3456"/>
              <a:gd name="T81" fmla="*/ 0 h 27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56"/>
              <a:gd name="T124" fmla="*/ 0 h 2786"/>
              <a:gd name="T125" fmla="*/ 3456 w 3456"/>
              <a:gd name="T126" fmla="*/ 2786 h 27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56" h="2786">
                <a:moveTo>
                  <a:pt x="638" y="0"/>
                </a:moveTo>
                <a:lnTo>
                  <a:pt x="939" y="104"/>
                </a:lnTo>
                <a:lnTo>
                  <a:pt x="1002" y="187"/>
                </a:lnTo>
                <a:lnTo>
                  <a:pt x="1002" y="439"/>
                </a:lnTo>
                <a:lnTo>
                  <a:pt x="953" y="565"/>
                </a:lnTo>
                <a:lnTo>
                  <a:pt x="793" y="638"/>
                </a:lnTo>
                <a:lnTo>
                  <a:pt x="295" y="785"/>
                </a:lnTo>
                <a:lnTo>
                  <a:pt x="7" y="862"/>
                </a:lnTo>
                <a:lnTo>
                  <a:pt x="7" y="954"/>
                </a:lnTo>
                <a:lnTo>
                  <a:pt x="0" y="1093"/>
                </a:lnTo>
                <a:lnTo>
                  <a:pt x="7" y="1224"/>
                </a:lnTo>
                <a:lnTo>
                  <a:pt x="41" y="1429"/>
                </a:lnTo>
                <a:lnTo>
                  <a:pt x="138" y="1681"/>
                </a:lnTo>
                <a:lnTo>
                  <a:pt x="325" y="1912"/>
                </a:lnTo>
                <a:lnTo>
                  <a:pt x="847" y="2355"/>
                </a:lnTo>
                <a:lnTo>
                  <a:pt x="991" y="2475"/>
                </a:lnTo>
                <a:lnTo>
                  <a:pt x="1054" y="2549"/>
                </a:lnTo>
                <a:lnTo>
                  <a:pt x="962" y="2622"/>
                </a:lnTo>
                <a:lnTo>
                  <a:pt x="871" y="2686"/>
                </a:lnTo>
                <a:lnTo>
                  <a:pt x="649" y="2786"/>
                </a:lnTo>
                <a:lnTo>
                  <a:pt x="2749" y="2786"/>
                </a:lnTo>
                <a:lnTo>
                  <a:pt x="2562" y="2704"/>
                </a:lnTo>
                <a:lnTo>
                  <a:pt x="2425" y="2631"/>
                </a:lnTo>
                <a:lnTo>
                  <a:pt x="2306" y="2549"/>
                </a:lnTo>
                <a:lnTo>
                  <a:pt x="2663" y="2283"/>
                </a:lnTo>
                <a:lnTo>
                  <a:pt x="3080" y="1931"/>
                </a:lnTo>
                <a:lnTo>
                  <a:pt x="3312" y="1647"/>
                </a:lnTo>
                <a:lnTo>
                  <a:pt x="3400" y="1449"/>
                </a:lnTo>
                <a:lnTo>
                  <a:pt x="3456" y="1248"/>
                </a:lnTo>
                <a:lnTo>
                  <a:pt x="3448" y="1100"/>
                </a:lnTo>
                <a:lnTo>
                  <a:pt x="3445" y="990"/>
                </a:lnTo>
                <a:lnTo>
                  <a:pt x="3434" y="862"/>
                </a:lnTo>
                <a:lnTo>
                  <a:pt x="3080" y="778"/>
                </a:lnTo>
                <a:lnTo>
                  <a:pt x="2633" y="638"/>
                </a:lnTo>
                <a:lnTo>
                  <a:pt x="2456" y="558"/>
                </a:lnTo>
                <a:lnTo>
                  <a:pt x="2406" y="474"/>
                </a:lnTo>
                <a:lnTo>
                  <a:pt x="2406" y="205"/>
                </a:lnTo>
                <a:lnTo>
                  <a:pt x="2470" y="130"/>
                </a:lnTo>
                <a:lnTo>
                  <a:pt x="2760" y="0"/>
                </a:lnTo>
                <a:lnTo>
                  <a:pt x="638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25" descr="dam nhat 7"/>
          <p:cNvSpPr>
            <a:spLocks/>
          </p:cNvSpPr>
          <p:nvPr/>
        </p:nvSpPr>
        <p:spPr bwMode="auto">
          <a:xfrm>
            <a:off x="3541713" y="4953000"/>
            <a:ext cx="2478087" cy="762000"/>
          </a:xfrm>
          <a:custGeom>
            <a:avLst/>
            <a:gdLst>
              <a:gd name="T0" fmla="*/ 2147483647 w 1561"/>
              <a:gd name="T1" fmla="*/ 0 h 480"/>
              <a:gd name="T2" fmla="*/ 2147483647 w 1561"/>
              <a:gd name="T3" fmla="*/ 2147483647 h 480"/>
              <a:gd name="T4" fmla="*/ 2147483647 w 1561"/>
              <a:gd name="T5" fmla="*/ 2147483647 h 480"/>
              <a:gd name="T6" fmla="*/ 2147483647 w 1561"/>
              <a:gd name="T7" fmla="*/ 2147483647 h 480"/>
              <a:gd name="T8" fmla="*/ 0 w 1561"/>
              <a:gd name="T9" fmla="*/ 2147483647 h 480"/>
              <a:gd name="T10" fmla="*/ 2147483647 w 1561"/>
              <a:gd name="T11" fmla="*/ 2147483647 h 480"/>
              <a:gd name="T12" fmla="*/ 2147483647 w 1561"/>
              <a:gd name="T13" fmla="*/ 2147483647 h 480"/>
              <a:gd name="T14" fmla="*/ 2147483647 w 1561"/>
              <a:gd name="T15" fmla="*/ 2147483647 h 480"/>
              <a:gd name="T16" fmla="*/ 2147483647 w 1561"/>
              <a:gd name="T17" fmla="*/ 2147483647 h 480"/>
              <a:gd name="T18" fmla="*/ 2147483647 w 1561"/>
              <a:gd name="T19" fmla="*/ 2147483647 h 480"/>
              <a:gd name="T20" fmla="*/ 2147483647 w 1561"/>
              <a:gd name="T21" fmla="*/ 0 h 480"/>
              <a:gd name="T22" fmla="*/ 2147483647 w 1561"/>
              <a:gd name="T23" fmla="*/ 0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1"/>
              <a:gd name="T37" fmla="*/ 0 h 480"/>
              <a:gd name="T38" fmla="*/ 1561 w 1561"/>
              <a:gd name="T39" fmla="*/ 480 h 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1" h="480">
                <a:moveTo>
                  <a:pt x="889" y="0"/>
                </a:moveTo>
                <a:lnTo>
                  <a:pt x="457" y="96"/>
                </a:lnTo>
                <a:lnTo>
                  <a:pt x="402" y="245"/>
                </a:lnTo>
                <a:lnTo>
                  <a:pt x="228" y="290"/>
                </a:lnTo>
                <a:lnTo>
                  <a:pt x="0" y="336"/>
                </a:lnTo>
                <a:lnTo>
                  <a:pt x="505" y="480"/>
                </a:lnTo>
                <a:lnTo>
                  <a:pt x="457" y="432"/>
                </a:lnTo>
                <a:lnTo>
                  <a:pt x="601" y="336"/>
                </a:lnTo>
                <a:lnTo>
                  <a:pt x="937" y="384"/>
                </a:lnTo>
                <a:lnTo>
                  <a:pt x="1417" y="48"/>
                </a:lnTo>
                <a:lnTo>
                  <a:pt x="1561" y="0"/>
                </a:lnTo>
                <a:lnTo>
                  <a:pt x="889" y="0"/>
                </a:lnTo>
                <a:close/>
              </a:path>
            </a:pathLst>
          </a:custGeom>
          <a:blipFill dpi="0" rotWithShape="1">
            <a:blip r:embed="rId9">
              <a:lum bright="4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80" name="Group 38"/>
          <p:cNvGrpSpPr>
            <a:grpSpLocks/>
          </p:cNvGrpSpPr>
          <p:nvPr/>
        </p:nvGrpSpPr>
        <p:grpSpPr bwMode="auto">
          <a:xfrm>
            <a:off x="6400800" y="4343400"/>
            <a:ext cx="825500" cy="533400"/>
            <a:chOff x="4184" y="2448"/>
            <a:chExt cx="952" cy="720"/>
          </a:xfrm>
        </p:grpSpPr>
        <p:sp>
          <p:nvSpPr>
            <p:cNvPr id="15391" name="Freeform 39"/>
            <p:cNvSpPr>
              <a:spLocks/>
            </p:cNvSpPr>
            <p:nvPr/>
          </p:nvSpPr>
          <p:spPr bwMode="auto">
            <a:xfrm>
              <a:off x="4944" y="2640"/>
              <a:ext cx="152" cy="528"/>
            </a:xfrm>
            <a:custGeom>
              <a:avLst/>
              <a:gdLst>
                <a:gd name="T0" fmla="*/ 0 w 152"/>
                <a:gd name="T1" fmla="*/ 528 h 528"/>
                <a:gd name="T2" fmla="*/ 96 w 152"/>
                <a:gd name="T3" fmla="*/ 432 h 528"/>
                <a:gd name="T4" fmla="*/ 144 w 152"/>
                <a:gd name="T5" fmla="*/ 288 h 528"/>
                <a:gd name="T6" fmla="*/ 48 w 15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28"/>
                <a:gd name="T14" fmla="*/ 152 w 15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28">
                  <a:moveTo>
                    <a:pt x="0" y="528"/>
                  </a:moveTo>
                  <a:cubicBezTo>
                    <a:pt x="36" y="500"/>
                    <a:pt x="72" y="472"/>
                    <a:pt x="96" y="432"/>
                  </a:cubicBezTo>
                  <a:cubicBezTo>
                    <a:pt x="120" y="392"/>
                    <a:pt x="152" y="360"/>
                    <a:pt x="144" y="288"/>
                  </a:cubicBezTo>
                  <a:cubicBezTo>
                    <a:pt x="136" y="216"/>
                    <a:pt x="64" y="48"/>
                    <a:pt x="4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92" name="Group 40"/>
            <p:cNvGrpSpPr>
              <a:grpSpLocks/>
            </p:cNvGrpSpPr>
            <p:nvPr/>
          </p:nvGrpSpPr>
          <p:grpSpPr bwMode="auto">
            <a:xfrm>
              <a:off x="4184" y="2448"/>
              <a:ext cx="952" cy="536"/>
              <a:chOff x="564" y="2401"/>
              <a:chExt cx="2356" cy="1543"/>
            </a:xfrm>
          </p:grpSpPr>
          <p:sp>
            <p:nvSpPr>
              <p:cNvPr id="15393" name="Freeform 41"/>
              <p:cNvSpPr>
                <a:spLocks/>
              </p:cNvSpPr>
              <p:nvPr/>
            </p:nvSpPr>
            <p:spPr bwMode="auto">
              <a:xfrm>
                <a:off x="564" y="2401"/>
                <a:ext cx="2356" cy="1543"/>
              </a:xfrm>
              <a:custGeom>
                <a:avLst/>
                <a:gdLst>
                  <a:gd name="T0" fmla="*/ 3 w 2356"/>
                  <a:gd name="T1" fmla="*/ 132 h 1543"/>
                  <a:gd name="T2" fmla="*/ 570 w 2356"/>
                  <a:gd name="T3" fmla="*/ 406 h 1543"/>
                  <a:gd name="T4" fmla="*/ 689 w 2356"/>
                  <a:gd name="T5" fmla="*/ 470 h 1543"/>
                  <a:gd name="T6" fmla="*/ 881 w 2356"/>
                  <a:gd name="T7" fmla="*/ 525 h 1543"/>
                  <a:gd name="T8" fmla="*/ 1429 w 2356"/>
                  <a:gd name="T9" fmla="*/ 634 h 1543"/>
                  <a:gd name="T10" fmla="*/ 1877 w 2356"/>
                  <a:gd name="T11" fmla="*/ 909 h 1543"/>
                  <a:gd name="T12" fmla="*/ 1996 w 2356"/>
                  <a:gd name="T13" fmla="*/ 1110 h 1543"/>
                  <a:gd name="T14" fmla="*/ 2225 w 2356"/>
                  <a:gd name="T15" fmla="*/ 1247 h 1543"/>
                  <a:gd name="T16" fmla="*/ 1212 w 2356"/>
                  <a:gd name="T17" fmla="*/ 1535 h 1543"/>
                  <a:gd name="T18" fmla="*/ 588 w 2356"/>
                  <a:gd name="T19" fmla="*/ 1199 h 1543"/>
                  <a:gd name="T20" fmla="*/ 3 w 2356"/>
                  <a:gd name="T21" fmla="*/ 132 h 15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6"/>
                  <a:gd name="T34" fmla="*/ 0 h 1543"/>
                  <a:gd name="T35" fmla="*/ 2356 w 2356"/>
                  <a:gd name="T36" fmla="*/ 1543 h 15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6" h="1543">
                    <a:moveTo>
                      <a:pt x="3" y="132"/>
                    </a:moveTo>
                    <a:cubicBezTo>
                      <a:pt x="0" y="0"/>
                      <a:pt x="456" y="350"/>
                      <a:pt x="570" y="406"/>
                    </a:cubicBezTo>
                    <a:cubicBezTo>
                      <a:pt x="684" y="462"/>
                      <a:pt x="637" y="450"/>
                      <a:pt x="689" y="470"/>
                    </a:cubicBezTo>
                    <a:cubicBezTo>
                      <a:pt x="741" y="490"/>
                      <a:pt x="758" y="498"/>
                      <a:pt x="881" y="525"/>
                    </a:cubicBezTo>
                    <a:cubicBezTo>
                      <a:pt x="1004" y="552"/>
                      <a:pt x="1263" y="570"/>
                      <a:pt x="1429" y="634"/>
                    </a:cubicBezTo>
                    <a:cubicBezTo>
                      <a:pt x="1595" y="698"/>
                      <a:pt x="1782" y="830"/>
                      <a:pt x="1877" y="909"/>
                    </a:cubicBezTo>
                    <a:cubicBezTo>
                      <a:pt x="1972" y="988"/>
                      <a:pt x="1938" y="1054"/>
                      <a:pt x="1996" y="1110"/>
                    </a:cubicBezTo>
                    <a:cubicBezTo>
                      <a:pt x="2054" y="1166"/>
                      <a:pt x="2356" y="1176"/>
                      <a:pt x="2225" y="1247"/>
                    </a:cubicBezTo>
                    <a:cubicBezTo>
                      <a:pt x="2094" y="1318"/>
                      <a:pt x="1485" y="1543"/>
                      <a:pt x="1212" y="1535"/>
                    </a:cubicBezTo>
                    <a:cubicBezTo>
                      <a:pt x="939" y="1527"/>
                      <a:pt x="790" y="1433"/>
                      <a:pt x="588" y="1199"/>
                    </a:cubicBezTo>
                    <a:cubicBezTo>
                      <a:pt x="386" y="965"/>
                      <a:pt x="16" y="254"/>
                      <a:pt x="3" y="132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42"/>
              <p:cNvSpPr>
                <a:spLocks/>
              </p:cNvSpPr>
              <p:nvPr/>
            </p:nvSpPr>
            <p:spPr bwMode="auto">
              <a:xfrm>
                <a:off x="576" y="2496"/>
                <a:ext cx="2256" cy="1136"/>
              </a:xfrm>
              <a:custGeom>
                <a:avLst/>
                <a:gdLst>
                  <a:gd name="T0" fmla="*/ 0 w 2256"/>
                  <a:gd name="T1" fmla="*/ 0 h 1136"/>
                  <a:gd name="T2" fmla="*/ 480 w 2256"/>
                  <a:gd name="T3" fmla="*/ 528 h 1136"/>
                  <a:gd name="T4" fmla="*/ 1104 w 2256"/>
                  <a:gd name="T5" fmla="*/ 912 h 1136"/>
                  <a:gd name="T6" fmla="*/ 1920 w 2256"/>
                  <a:gd name="T7" fmla="*/ 1104 h 1136"/>
                  <a:gd name="T8" fmla="*/ 2256 w 2256"/>
                  <a:gd name="T9" fmla="*/ 1104 h 1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6"/>
                  <a:gd name="T16" fmla="*/ 0 h 1136"/>
                  <a:gd name="T17" fmla="*/ 2256 w 2256"/>
                  <a:gd name="T18" fmla="*/ 1136 h 1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6" h="1136">
                    <a:moveTo>
                      <a:pt x="0" y="0"/>
                    </a:moveTo>
                    <a:cubicBezTo>
                      <a:pt x="148" y="188"/>
                      <a:pt x="296" y="376"/>
                      <a:pt x="480" y="528"/>
                    </a:cubicBezTo>
                    <a:cubicBezTo>
                      <a:pt x="664" y="680"/>
                      <a:pt x="864" y="816"/>
                      <a:pt x="1104" y="912"/>
                    </a:cubicBezTo>
                    <a:cubicBezTo>
                      <a:pt x="1344" y="1008"/>
                      <a:pt x="1728" y="1072"/>
                      <a:pt x="1920" y="1104"/>
                    </a:cubicBezTo>
                    <a:cubicBezTo>
                      <a:pt x="2112" y="1136"/>
                      <a:pt x="2184" y="1120"/>
                      <a:pt x="2256" y="1104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43"/>
              <p:cNvSpPr>
                <a:spLocks/>
              </p:cNvSpPr>
              <p:nvPr/>
            </p:nvSpPr>
            <p:spPr bwMode="auto">
              <a:xfrm>
                <a:off x="1248" y="3552"/>
                <a:ext cx="864" cy="192"/>
              </a:xfrm>
              <a:custGeom>
                <a:avLst/>
                <a:gdLst>
                  <a:gd name="T0" fmla="*/ 864 w 864"/>
                  <a:gd name="T1" fmla="*/ 0 h 192"/>
                  <a:gd name="T2" fmla="*/ 528 w 864"/>
                  <a:gd name="T3" fmla="*/ 144 h 192"/>
                  <a:gd name="T4" fmla="*/ 0 w 8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92"/>
                  <a:gd name="T11" fmla="*/ 864 w 8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92">
                    <a:moveTo>
                      <a:pt x="864" y="0"/>
                    </a:moveTo>
                    <a:cubicBezTo>
                      <a:pt x="768" y="56"/>
                      <a:pt x="672" y="112"/>
                      <a:pt x="528" y="144"/>
                    </a:cubicBezTo>
                    <a:cubicBezTo>
                      <a:pt x="384" y="176"/>
                      <a:pt x="88" y="184"/>
                      <a:pt x="0" y="192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44"/>
              <p:cNvSpPr>
                <a:spLocks/>
              </p:cNvSpPr>
              <p:nvPr/>
            </p:nvSpPr>
            <p:spPr bwMode="auto">
              <a:xfrm>
                <a:off x="912" y="3312"/>
                <a:ext cx="576" cy="48"/>
              </a:xfrm>
              <a:custGeom>
                <a:avLst/>
                <a:gdLst>
                  <a:gd name="T0" fmla="*/ 576 w 576"/>
                  <a:gd name="T1" fmla="*/ 0 h 48"/>
                  <a:gd name="T2" fmla="*/ 240 w 576"/>
                  <a:gd name="T3" fmla="*/ 48 h 48"/>
                  <a:gd name="T4" fmla="*/ 0 w 57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8"/>
                  <a:gd name="T11" fmla="*/ 576 w 57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8">
                    <a:moveTo>
                      <a:pt x="576" y="0"/>
                    </a:moveTo>
                    <a:cubicBezTo>
                      <a:pt x="456" y="24"/>
                      <a:pt x="336" y="48"/>
                      <a:pt x="240" y="48"/>
                    </a:cubicBezTo>
                    <a:cubicBezTo>
                      <a:pt x="144" y="48"/>
                      <a:pt x="72" y="24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45"/>
              <p:cNvSpPr>
                <a:spLocks/>
              </p:cNvSpPr>
              <p:nvPr/>
            </p:nvSpPr>
            <p:spPr bwMode="auto">
              <a:xfrm>
                <a:off x="1632" y="2928"/>
                <a:ext cx="288" cy="576"/>
              </a:xfrm>
              <a:custGeom>
                <a:avLst/>
                <a:gdLst>
                  <a:gd name="T0" fmla="*/ 288 w 288"/>
                  <a:gd name="T1" fmla="*/ 576 h 576"/>
                  <a:gd name="T2" fmla="*/ 240 w 288"/>
                  <a:gd name="T3" fmla="*/ 288 h 576"/>
                  <a:gd name="T4" fmla="*/ 0 w 288"/>
                  <a:gd name="T5" fmla="*/ 0 h 57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576"/>
                  <a:gd name="T11" fmla="*/ 288 w 288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576">
                    <a:moveTo>
                      <a:pt x="288" y="576"/>
                    </a:moveTo>
                    <a:cubicBezTo>
                      <a:pt x="288" y="480"/>
                      <a:pt x="288" y="384"/>
                      <a:pt x="240" y="288"/>
                    </a:cubicBezTo>
                    <a:cubicBezTo>
                      <a:pt x="192" y="192"/>
                      <a:pt x="96" y="9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46"/>
              <p:cNvSpPr>
                <a:spLocks/>
              </p:cNvSpPr>
              <p:nvPr/>
            </p:nvSpPr>
            <p:spPr bwMode="auto">
              <a:xfrm>
                <a:off x="1152" y="2832"/>
                <a:ext cx="112" cy="336"/>
              </a:xfrm>
              <a:custGeom>
                <a:avLst/>
                <a:gdLst>
                  <a:gd name="T0" fmla="*/ 96 w 112"/>
                  <a:gd name="T1" fmla="*/ 336 h 336"/>
                  <a:gd name="T2" fmla="*/ 96 w 112"/>
                  <a:gd name="T3" fmla="*/ 192 h 336"/>
                  <a:gd name="T4" fmla="*/ 0 w 112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36"/>
                  <a:gd name="T11" fmla="*/ 112 w 11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36">
                    <a:moveTo>
                      <a:pt x="96" y="336"/>
                    </a:moveTo>
                    <a:cubicBezTo>
                      <a:pt x="104" y="292"/>
                      <a:pt x="112" y="248"/>
                      <a:pt x="96" y="192"/>
                    </a:cubicBezTo>
                    <a:cubicBezTo>
                      <a:pt x="80" y="136"/>
                      <a:pt x="40" y="68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47"/>
              <p:cNvSpPr>
                <a:spLocks/>
              </p:cNvSpPr>
              <p:nvPr/>
            </p:nvSpPr>
            <p:spPr bwMode="auto">
              <a:xfrm>
                <a:off x="2064" y="3072"/>
                <a:ext cx="336" cy="480"/>
              </a:xfrm>
              <a:custGeom>
                <a:avLst/>
                <a:gdLst>
                  <a:gd name="T0" fmla="*/ 336 w 336"/>
                  <a:gd name="T1" fmla="*/ 480 h 480"/>
                  <a:gd name="T2" fmla="*/ 240 w 336"/>
                  <a:gd name="T3" fmla="*/ 288 h 480"/>
                  <a:gd name="T4" fmla="*/ 0 w 336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480"/>
                  <a:gd name="T11" fmla="*/ 336 w 336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480">
                    <a:moveTo>
                      <a:pt x="336" y="480"/>
                    </a:moveTo>
                    <a:cubicBezTo>
                      <a:pt x="316" y="424"/>
                      <a:pt x="296" y="368"/>
                      <a:pt x="240" y="288"/>
                    </a:cubicBezTo>
                    <a:cubicBezTo>
                      <a:pt x="184" y="208"/>
                      <a:pt x="92" y="104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400800" y="4343400"/>
            <a:ext cx="825500" cy="533400"/>
            <a:chOff x="4184" y="2448"/>
            <a:chExt cx="952" cy="720"/>
          </a:xfrm>
        </p:grpSpPr>
        <p:sp>
          <p:nvSpPr>
            <p:cNvPr id="15382" name="Freeform 29" descr="dam nhat 7"/>
            <p:cNvSpPr>
              <a:spLocks/>
            </p:cNvSpPr>
            <p:nvPr/>
          </p:nvSpPr>
          <p:spPr bwMode="auto">
            <a:xfrm>
              <a:off x="4944" y="2640"/>
              <a:ext cx="152" cy="528"/>
            </a:xfrm>
            <a:custGeom>
              <a:avLst/>
              <a:gdLst>
                <a:gd name="T0" fmla="*/ 0 w 152"/>
                <a:gd name="T1" fmla="*/ 528 h 528"/>
                <a:gd name="T2" fmla="*/ 96 w 152"/>
                <a:gd name="T3" fmla="*/ 432 h 528"/>
                <a:gd name="T4" fmla="*/ 144 w 152"/>
                <a:gd name="T5" fmla="*/ 288 h 528"/>
                <a:gd name="T6" fmla="*/ 48 w 15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28"/>
                <a:gd name="T14" fmla="*/ 152 w 15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28">
                  <a:moveTo>
                    <a:pt x="0" y="528"/>
                  </a:moveTo>
                  <a:cubicBezTo>
                    <a:pt x="36" y="500"/>
                    <a:pt x="72" y="472"/>
                    <a:pt x="96" y="432"/>
                  </a:cubicBezTo>
                  <a:cubicBezTo>
                    <a:pt x="120" y="392"/>
                    <a:pt x="152" y="360"/>
                    <a:pt x="144" y="288"/>
                  </a:cubicBezTo>
                  <a:cubicBezTo>
                    <a:pt x="136" y="216"/>
                    <a:pt x="64" y="48"/>
                    <a:pt x="4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3" name="Group 30"/>
            <p:cNvGrpSpPr>
              <a:grpSpLocks/>
            </p:cNvGrpSpPr>
            <p:nvPr/>
          </p:nvGrpSpPr>
          <p:grpSpPr bwMode="auto">
            <a:xfrm>
              <a:off x="4184" y="2448"/>
              <a:ext cx="952" cy="536"/>
              <a:chOff x="564" y="2401"/>
              <a:chExt cx="2356" cy="1543"/>
            </a:xfrm>
          </p:grpSpPr>
          <p:sp>
            <p:nvSpPr>
              <p:cNvPr id="15384" name="Freeform 31" descr="dam nhat 7"/>
              <p:cNvSpPr>
                <a:spLocks/>
              </p:cNvSpPr>
              <p:nvPr/>
            </p:nvSpPr>
            <p:spPr bwMode="auto">
              <a:xfrm>
                <a:off x="564" y="2401"/>
                <a:ext cx="2356" cy="1543"/>
              </a:xfrm>
              <a:custGeom>
                <a:avLst/>
                <a:gdLst>
                  <a:gd name="T0" fmla="*/ 3 w 2356"/>
                  <a:gd name="T1" fmla="*/ 132 h 1543"/>
                  <a:gd name="T2" fmla="*/ 570 w 2356"/>
                  <a:gd name="T3" fmla="*/ 406 h 1543"/>
                  <a:gd name="T4" fmla="*/ 689 w 2356"/>
                  <a:gd name="T5" fmla="*/ 470 h 1543"/>
                  <a:gd name="T6" fmla="*/ 881 w 2356"/>
                  <a:gd name="T7" fmla="*/ 525 h 1543"/>
                  <a:gd name="T8" fmla="*/ 1429 w 2356"/>
                  <a:gd name="T9" fmla="*/ 634 h 1543"/>
                  <a:gd name="T10" fmla="*/ 1877 w 2356"/>
                  <a:gd name="T11" fmla="*/ 909 h 1543"/>
                  <a:gd name="T12" fmla="*/ 1996 w 2356"/>
                  <a:gd name="T13" fmla="*/ 1110 h 1543"/>
                  <a:gd name="T14" fmla="*/ 2225 w 2356"/>
                  <a:gd name="T15" fmla="*/ 1247 h 1543"/>
                  <a:gd name="T16" fmla="*/ 1212 w 2356"/>
                  <a:gd name="T17" fmla="*/ 1535 h 1543"/>
                  <a:gd name="T18" fmla="*/ 588 w 2356"/>
                  <a:gd name="T19" fmla="*/ 1199 h 1543"/>
                  <a:gd name="T20" fmla="*/ 3 w 2356"/>
                  <a:gd name="T21" fmla="*/ 132 h 15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6"/>
                  <a:gd name="T34" fmla="*/ 0 h 1543"/>
                  <a:gd name="T35" fmla="*/ 2356 w 2356"/>
                  <a:gd name="T36" fmla="*/ 1543 h 15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6" h="1543">
                    <a:moveTo>
                      <a:pt x="3" y="132"/>
                    </a:moveTo>
                    <a:cubicBezTo>
                      <a:pt x="0" y="0"/>
                      <a:pt x="456" y="350"/>
                      <a:pt x="570" y="406"/>
                    </a:cubicBezTo>
                    <a:cubicBezTo>
                      <a:pt x="684" y="462"/>
                      <a:pt x="637" y="450"/>
                      <a:pt x="689" y="470"/>
                    </a:cubicBezTo>
                    <a:cubicBezTo>
                      <a:pt x="741" y="490"/>
                      <a:pt x="758" y="498"/>
                      <a:pt x="881" y="525"/>
                    </a:cubicBezTo>
                    <a:cubicBezTo>
                      <a:pt x="1004" y="552"/>
                      <a:pt x="1263" y="570"/>
                      <a:pt x="1429" y="634"/>
                    </a:cubicBezTo>
                    <a:cubicBezTo>
                      <a:pt x="1595" y="698"/>
                      <a:pt x="1782" y="830"/>
                      <a:pt x="1877" y="909"/>
                    </a:cubicBezTo>
                    <a:cubicBezTo>
                      <a:pt x="1972" y="988"/>
                      <a:pt x="1938" y="1054"/>
                      <a:pt x="1996" y="1110"/>
                    </a:cubicBezTo>
                    <a:cubicBezTo>
                      <a:pt x="2054" y="1166"/>
                      <a:pt x="2356" y="1176"/>
                      <a:pt x="2225" y="1247"/>
                    </a:cubicBezTo>
                    <a:cubicBezTo>
                      <a:pt x="2094" y="1318"/>
                      <a:pt x="1485" y="1543"/>
                      <a:pt x="1212" y="1535"/>
                    </a:cubicBezTo>
                    <a:cubicBezTo>
                      <a:pt x="939" y="1527"/>
                      <a:pt x="790" y="1433"/>
                      <a:pt x="588" y="1199"/>
                    </a:cubicBezTo>
                    <a:cubicBezTo>
                      <a:pt x="386" y="965"/>
                      <a:pt x="16" y="254"/>
                      <a:pt x="3" y="132"/>
                    </a:cubicBez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12700" cmpd="sng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32" descr="dam nhat 7"/>
              <p:cNvSpPr>
                <a:spLocks/>
              </p:cNvSpPr>
              <p:nvPr/>
            </p:nvSpPr>
            <p:spPr bwMode="auto">
              <a:xfrm>
                <a:off x="576" y="2496"/>
                <a:ext cx="2256" cy="1136"/>
              </a:xfrm>
              <a:custGeom>
                <a:avLst/>
                <a:gdLst>
                  <a:gd name="T0" fmla="*/ 0 w 2256"/>
                  <a:gd name="T1" fmla="*/ 0 h 1136"/>
                  <a:gd name="T2" fmla="*/ 480 w 2256"/>
                  <a:gd name="T3" fmla="*/ 528 h 1136"/>
                  <a:gd name="T4" fmla="*/ 1104 w 2256"/>
                  <a:gd name="T5" fmla="*/ 912 h 1136"/>
                  <a:gd name="T6" fmla="*/ 1920 w 2256"/>
                  <a:gd name="T7" fmla="*/ 1104 h 1136"/>
                  <a:gd name="T8" fmla="*/ 2256 w 2256"/>
                  <a:gd name="T9" fmla="*/ 1104 h 1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6"/>
                  <a:gd name="T16" fmla="*/ 0 h 1136"/>
                  <a:gd name="T17" fmla="*/ 2256 w 2256"/>
                  <a:gd name="T18" fmla="*/ 1136 h 1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6" h="1136">
                    <a:moveTo>
                      <a:pt x="0" y="0"/>
                    </a:moveTo>
                    <a:cubicBezTo>
                      <a:pt x="148" y="188"/>
                      <a:pt x="296" y="376"/>
                      <a:pt x="480" y="528"/>
                    </a:cubicBezTo>
                    <a:cubicBezTo>
                      <a:pt x="664" y="680"/>
                      <a:pt x="864" y="816"/>
                      <a:pt x="1104" y="912"/>
                    </a:cubicBezTo>
                    <a:cubicBezTo>
                      <a:pt x="1344" y="1008"/>
                      <a:pt x="1728" y="1072"/>
                      <a:pt x="1920" y="1104"/>
                    </a:cubicBezTo>
                    <a:cubicBezTo>
                      <a:pt x="2112" y="1136"/>
                      <a:pt x="2184" y="1120"/>
                      <a:pt x="2256" y="1104"/>
                    </a:cubicBezTo>
                  </a:path>
                </a:pathLst>
              </a:custGeom>
              <a:blipFill dpi="0" rotWithShape="0">
                <a:blip r:embed="rId11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33" descr="dam nhat 7"/>
              <p:cNvSpPr>
                <a:spLocks/>
              </p:cNvSpPr>
              <p:nvPr/>
            </p:nvSpPr>
            <p:spPr bwMode="auto">
              <a:xfrm>
                <a:off x="1248" y="3552"/>
                <a:ext cx="864" cy="192"/>
              </a:xfrm>
              <a:custGeom>
                <a:avLst/>
                <a:gdLst>
                  <a:gd name="T0" fmla="*/ 864 w 864"/>
                  <a:gd name="T1" fmla="*/ 0 h 192"/>
                  <a:gd name="T2" fmla="*/ 528 w 864"/>
                  <a:gd name="T3" fmla="*/ 144 h 192"/>
                  <a:gd name="T4" fmla="*/ 0 w 8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92"/>
                  <a:gd name="T11" fmla="*/ 864 w 8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92">
                    <a:moveTo>
                      <a:pt x="864" y="0"/>
                    </a:moveTo>
                    <a:cubicBezTo>
                      <a:pt x="768" y="56"/>
                      <a:pt x="672" y="112"/>
                      <a:pt x="528" y="144"/>
                    </a:cubicBezTo>
                    <a:cubicBezTo>
                      <a:pt x="384" y="176"/>
                      <a:pt x="88" y="184"/>
                      <a:pt x="0" y="192"/>
                    </a:cubicBezTo>
                  </a:path>
                </a:pathLst>
              </a:custGeom>
              <a:blipFill dpi="0" rotWithShape="0">
                <a:blip r:embed="rId12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34" descr="dam nhat 7"/>
              <p:cNvSpPr>
                <a:spLocks/>
              </p:cNvSpPr>
              <p:nvPr/>
            </p:nvSpPr>
            <p:spPr bwMode="auto">
              <a:xfrm>
                <a:off x="912" y="3312"/>
                <a:ext cx="576" cy="48"/>
              </a:xfrm>
              <a:custGeom>
                <a:avLst/>
                <a:gdLst>
                  <a:gd name="T0" fmla="*/ 576 w 576"/>
                  <a:gd name="T1" fmla="*/ 0 h 48"/>
                  <a:gd name="T2" fmla="*/ 240 w 576"/>
                  <a:gd name="T3" fmla="*/ 48 h 48"/>
                  <a:gd name="T4" fmla="*/ 0 w 57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8"/>
                  <a:gd name="T11" fmla="*/ 576 w 57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8">
                    <a:moveTo>
                      <a:pt x="576" y="0"/>
                    </a:moveTo>
                    <a:cubicBezTo>
                      <a:pt x="456" y="24"/>
                      <a:pt x="336" y="48"/>
                      <a:pt x="240" y="48"/>
                    </a:cubicBezTo>
                    <a:cubicBezTo>
                      <a:pt x="144" y="48"/>
                      <a:pt x="72" y="24"/>
                      <a:pt x="0" y="0"/>
                    </a:cubicBezTo>
                  </a:path>
                </a:pathLst>
              </a:custGeom>
              <a:blipFill dpi="0" rotWithShape="0">
                <a:blip r:embed="rId13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35" descr="dam nhat 7"/>
              <p:cNvSpPr>
                <a:spLocks/>
              </p:cNvSpPr>
              <p:nvPr/>
            </p:nvSpPr>
            <p:spPr bwMode="auto">
              <a:xfrm>
                <a:off x="1632" y="2928"/>
                <a:ext cx="288" cy="576"/>
              </a:xfrm>
              <a:custGeom>
                <a:avLst/>
                <a:gdLst>
                  <a:gd name="T0" fmla="*/ 288 w 288"/>
                  <a:gd name="T1" fmla="*/ 576 h 576"/>
                  <a:gd name="T2" fmla="*/ 240 w 288"/>
                  <a:gd name="T3" fmla="*/ 288 h 576"/>
                  <a:gd name="T4" fmla="*/ 0 w 288"/>
                  <a:gd name="T5" fmla="*/ 0 h 57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576"/>
                  <a:gd name="T11" fmla="*/ 288 w 288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576">
                    <a:moveTo>
                      <a:pt x="288" y="576"/>
                    </a:moveTo>
                    <a:cubicBezTo>
                      <a:pt x="288" y="480"/>
                      <a:pt x="288" y="384"/>
                      <a:pt x="240" y="288"/>
                    </a:cubicBezTo>
                    <a:cubicBezTo>
                      <a:pt x="192" y="192"/>
                      <a:pt x="96" y="96"/>
                      <a:pt x="0" y="0"/>
                    </a:cubicBezTo>
                  </a:path>
                </a:pathLst>
              </a:custGeom>
              <a:blipFill dpi="0" rotWithShape="0">
                <a:blip r:embed="rId14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36" descr="dam nhat 7"/>
              <p:cNvSpPr>
                <a:spLocks/>
              </p:cNvSpPr>
              <p:nvPr/>
            </p:nvSpPr>
            <p:spPr bwMode="auto">
              <a:xfrm>
                <a:off x="1152" y="2832"/>
                <a:ext cx="112" cy="336"/>
              </a:xfrm>
              <a:custGeom>
                <a:avLst/>
                <a:gdLst>
                  <a:gd name="T0" fmla="*/ 96 w 112"/>
                  <a:gd name="T1" fmla="*/ 336 h 336"/>
                  <a:gd name="T2" fmla="*/ 96 w 112"/>
                  <a:gd name="T3" fmla="*/ 192 h 336"/>
                  <a:gd name="T4" fmla="*/ 0 w 112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36"/>
                  <a:gd name="T11" fmla="*/ 112 w 11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36">
                    <a:moveTo>
                      <a:pt x="96" y="336"/>
                    </a:moveTo>
                    <a:cubicBezTo>
                      <a:pt x="104" y="292"/>
                      <a:pt x="112" y="248"/>
                      <a:pt x="96" y="192"/>
                    </a:cubicBezTo>
                    <a:cubicBezTo>
                      <a:pt x="80" y="136"/>
                      <a:pt x="40" y="68"/>
                      <a:pt x="0" y="0"/>
                    </a:cubicBezTo>
                  </a:path>
                </a:pathLst>
              </a:custGeom>
              <a:blipFill dpi="0" rotWithShape="0">
                <a:blip r:embed="rId15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37" descr="dam nhat 7"/>
              <p:cNvSpPr>
                <a:spLocks/>
              </p:cNvSpPr>
              <p:nvPr/>
            </p:nvSpPr>
            <p:spPr bwMode="auto">
              <a:xfrm>
                <a:off x="2064" y="3072"/>
                <a:ext cx="336" cy="480"/>
              </a:xfrm>
              <a:custGeom>
                <a:avLst/>
                <a:gdLst>
                  <a:gd name="T0" fmla="*/ 336 w 336"/>
                  <a:gd name="T1" fmla="*/ 480 h 480"/>
                  <a:gd name="T2" fmla="*/ 240 w 336"/>
                  <a:gd name="T3" fmla="*/ 288 h 480"/>
                  <a:gd name="T4" fmla="*/ 0 w 336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480"/>
                  <a:gd name="T11" fmla="*/ 336 w 336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480">
                    <a:moveTo>
                      <a:pt x="336" y="480"/>
                    </a:moveTo>
                    <a:cubicBezTo>
                      <a:pt x="316" y="424"/>
                      <a:pt x="296" y="368"/>
                      <a:pt x="240" y="288"/>
                    </a:cubicBezTo>
                    <a:cubicBezTo>
                      <a:pt x="184" y="208"/>
                      <a:pt x="92" y="104"/>
                      <a:pt x="0" y="0"/>
                    </a:cubicBezTo>
                  </a:path>
                </a:pathLst>
              </a:custGeom>
              <a:blipFill dpi="0" rotWithShape="0">
                <a:blip r:embed="rId16"/>
                <a:srcRect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 animBg="1"/>
      <p:bldP spid="24586" grpId="0" animBg="1"/>
      <p:bldP spid="24587" grpId="0" animBg="1"/>
      <p:bldP spid="24596" grpId="0" animBg="1"/>
      <p:bldP spid="24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3"/>
          <p:cNvSpPr>
            <a:spLocks noChangeArrowheads="1"/>
          </p:cNvSpPr>
          <p:nvPr/>
        </p:nvSpPr>
        <p:spPr bwMode="auto">
          <a:xfrm>
            <a:off x="3276600" y="228600"/>
            <a:ext cx="53340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228600" y="381000"/>
            <a:ext cx="2819400" cy="1384300"/>
          </a:xfrm>
          <a:prstGeom prst="rect">
            <a:avLst/>
          </a:prstGeom>
          <a:solidFill>
            <a:srgbClr val="B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562600" y="3810000"/>
            <a:ext cx="1676400" cy="2133600"/>
            <a:chOff x="2880" y="1104"/>
            <a:chExt cx="1872" cy="26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612" name="Rectangle 46"/>
            <p:cNvSpPr>
              <a:spLocks noChangeArrowheads="1"/>
            </p:cNvSpPr>
            <p:nvPr/>
          </p:nvSpPr>
          <p:spPr bwMode="auto">
            <a:xfrm>
              <a:off x="2880" y="1104"/>
              <a:ext cx="1152" cy="20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3" name="Rectangle 47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4" name="Freeform 48"/>
            <p:cNvSpPr>
              <a:spLocks/>
            </p:cNvSpPr>
            <p:nvPr/>
          </p:nvSpPr>
          <p:spPr bwMode="auto">
            <a:xfrm>
              <a:off x="2880" y="1104"/>
              <a:ext cx="1152" cy="2016"/>
            </a:xfrm>
            <a:custGeom>
              <a:avLst/>
              <a:gdLst>
                <a:gd name="T0" fmla="*/ 71 w 3456"/>
                <a:gd name="T1" fmla="*/ 0 h 2786"/>
                <a:gd name="T2" fmla="*/ 104 w 3456"/>
                <a:gd name="T3" fmla="*/ 54 h 2786"/>
                <a:gd name="T4" fmla="*/ 111 w 3456"/>
                <a:gd name="T5" fmla="*/ 98 h 2786"/>
                <a:gd name="T6" fmla="*/ 111 w 3456"/>
                <a:gd name="T7" fmla="*/ 230 h 2786"/>
                <a:gd name="T8" fmla="*/ 106 w 3456"/>
                <a:gd name="T9" fmla="*/ 296 h 2786"/>
                <a:gd name="T10" fmla="*/ 88 w 3456"/>
                <a:gd name="T11" fmla="*/ 334 h 2786"/>
                <a:gd name="T12" fmla="*/ 33 w 3456"/>
                <a:gd name="T13" fmla="*/ 411 h 2786"/>
                <a:gd name="T14" fmla="*/ 1 w 3456"/>
                <a:gd name="T15" fmla="*/ 452 h 2786"/>
                <a:gd name="T16" fmla="*/ 1 w 3456"/>
                <a:gd name="T17" fmla="*/ 499 h 2786"/>
                <a:gd name="T18" fmla="*/ 0 w 3456"/>
                <a:gd name="T19" fmla="*/ 572 h 2786"/>
                <a:gd name="T20" fmla="*/ 1 w 3456"/>
                <a:gd name="T21" fmla="*/ 641 h 2786"/>
                <a:gd name="T22" fmla="*/ 5 w 3456"/>
                <a:gd name="T23" fmla="*/ 748 h 2786"/>
                <a:gd name="T24" fmla="*/ 15 w 3456"/>
                <a:gd name="T25" fmla="*/ 880 h 2786"/>
                <a:gd name="T26" fmla="*/ 36 w 3456"/>
                <a:gd name="T27" fmla="*/ 1001 h 2786"/>
                <a:gd name="T28" fmla="*/ 94 w 3456"/>
                <a:gd name="T29" fmla="*/ 1233 h 2786"/>
                <a:gd name="T30" fmla="*/ 110 w 3456"/>
                <a:gd name="T31" fmla="*/ 1296 h 2786"/>
                <a:gd name="T32" fmla="*/ 117 w 3456"/>
                <a:gd name="T33" fmla="*/ 1335 h 2786"/>
                <a:gd name="T34" fmla="*/ 107 w 3456"/>
                <a:gd name="T35" fmla="*/ 1373 h 2786"/>
                <a:gd name="T36" fmla="*/ 97 w 3456"/>
                <a:gd name="T37" fmla="*/ 1407 h 2786"/>
                <a:gd name="T38" fmla="*/ 72 w 3456"/>
                <a:gd name="T39" fmla="*/ 1459 h 2786"/>
                <a:gd name="T40" fmla="*/ 305 w 3456"/>
                <a:gd name="T41" fmla="*/ 1459 h 2786"/>
                <a:gd name="T42" fmla="*/ 285 w 3456"/>
                <a:gd name="T43" fmla="*/ 1416 h 2786"/>
                <a:gd name="T44" fmla="*/ 269 w 3456"/>
                <a:gd name="T45" fmla="*/ 1378 h 2786"/>
                <a:gd name="T46" fmla="*/ 256 w 3456"/>
                <a:gd name="T47" fmla="*/ 1335 h 2786"/>
                <a:gd name="T48" fmla="*/ 296 w 3456"/>
                <a:gd name="T49" fmla="*/ 1195 h 2786"/>
                <a:gd name="T50" fmla="*/ 342 w 3456"/>
                <a:gd name="T51" fmla="*/ 1011 h 2786"/>
                <a:gd name="T52" fmla="*/ 342 w 3456"/>
                <a:gd name="T53" fmla="*/ 1011 h 2786"/>
                <a:gd name="T54" fmla="*/ 368 w 3456"/>
                <a:gd name="T55" fmla="*/ 863 h 2786"/>
                <a:gd name="T56" fmla="*/ 378 w 3456"/>
                <a:gd name="T57" fmla="*/ 759 h 2786"/>
                <a:gd name="T58" fmla="*/ 384 w 3456"/>
                <a:gd name="T59" fmla="*/ 653 h 2786"/>
                <a:gd name="T60" fmla="*/ 383 w 3456"/>
                <a:gd name="T61" fmla="*/ 576 h 2786"/>
                <a:gd name="T62" fmla="*/ 383 w 3456"/>
                <a:gd name="T63" fmla="*/ 518 h 2786"/>
                <a:gd name="T64" fmla="*/ 382 w 3456"/>
                <a:gd name="T65" fmla="*/ 452 h 2786"/>
                <a:gd name="T66" fmla="*/ 342 w 3456"/>
                <a:gd name="T67" fmla="*/ 407 h 2786"/>
                <a:gd name="T68" fmla="*/ 293 w 3456"/>
                <a:gd name="T69" fmla="*/ 334 h 2786"/>
                <a:gd name="T70" fmla="*/ 273 w 3456"/>
                <a:gd name="T71" fmla="*/ 292 h 2786"/>
                <a:gd name="T72" fmla="*/ 267 w 3456"/>
                <a:gd name="T73" fmla="*/ 248 h 2786"/>
                <a:gd name="T74" fmla="*/ 267 w 3456"/>
                <a:gd name="T75" fmla="*/ 107 h 2786"/>
                <a:gd name="T76" fmla="*/ 274 w 3456"/>
                <a:gd name="T77" fmla="*/ 68 h 2786"/>
                <a:gd name="T78" fmla="*/ 307 w 3456"/>
                <a:gd name="T79" fmla="*/ 0 h 2786"/>
                <a:gd name="T80" fmla="*/ 71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5" name="Oval 49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4032" y="2736"/>
              <a:ext cx="520" cy="336"/>
              <a:chOff x="4184" y="2448"/>
              <a:chExt cx="952" cy="720"/>
            </a:xfrm>
            <a:grpFill/>
          </p:grpSpPr>
          <p:sp>
            <p:nvSpPr>
              <p:cNvPr id="24617" name="Freeform 51"/>
              <p:cNvSpPr>
                <a:spLocks/>
              </p:cNvSpPr>
              <p:nvPr/>
            </p:nvSpPr>
            <p:spPr bwMode="auto">
              <a:xfrm>
                <a:off x="4944" y="2640"/>
                <a:ext cx="152" cy="528"/>
              </a:xfrm>
              <a:custGeom>
                <a:avLst/>
                <a:gdLst>
                  <a:gd name="T0" fmla="*/ 0 w 152"/>
                  <a:gd name="T1" fmla="*/ 528 h 528"/>
                  <a:gd name="T2" fmla="*/ 96 w 152"/>
                  <a:gd name="T3" fmla="*/ 432 h 528"/>
                  <a:gd name="T4" fmla="*/ 144 w 152"/>
                  <a:gd name="T5" fmla="*/ 288 h 528"/>
                  <a:gd name="T6" fmla="*/ 48 w 152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28"/>
                  <a:gd name="T14" fmla="*/ 152 w 15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28">
                    <a:moveTo>
                      <a:pt x="0" y="528"/>
                    </a:moveTo>
                    <a:cubicBezTo>
                      <a:pt x="36" y="500"/>
                      <a:pt x="72" y="472"/>
                      <a:pt x="96" y="432"/>
                    </a:cubicBezTo>
                    <a:cubicBezTo>
                      <a:pt x="120" y="392"/>
                      <a:pt x="152" y="360"/>
                      <a:pt x="144" y="288"/>
                    </a:cubicBezTo>
                    <a:cubicBezTo>
                      <a:pt x="136" y="216"/>
                      <a:pt x="64" y="48"/>
                      <a:pt x="48" y="0"/>
                    </a:cubicBezTo>
                  </a:path>
                </a:pathLst>
              </a:custGeom>
              <a:grp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4" name="Group 52"/>
              <p:cNvGrpSpPr>
                <a:grpSpLocks/>
              </p:cNvGrpSpPr>
              <p:nvPr/>
            </p:nvGrpSpPr>
            <p:grpSpPr bwMode="auto">
              <a:xfrm>
                <a:off x="4184" y="2448"/>
                <a:ext cx="952" cy="536"/>
                <a:chOff x="564" y="2401"/>
                <a:chExt cx="2356" cy="1543"/>
              </a:xfrm>
              <a:grpFill/>
            </p:grpSpPr>
            <p:sp>
              <p:nvSpPr>
                <p:cNvPr id="24619" name="Freeform 53"/>
                <p:cNvSpPr>
                  <a:spLocks/>
                </p:cNvSpPr>
                <p:nvPr/>
              </p:nvSpPr>
              <p:spPr bwMode="auto">
                <a:xfrm>
                  <a:off x="564" y="2401"/>
                  <a:ext cx="2356" cy="1543"/>
                </a:xfrm>
                <a:custGeom>
                  <a:avLst/>
                  <a:gdLst>
                    <a:gd name="T0" fmla="*/ 3 w 2356"/>
                    <a:gd name="T1" fmla="*/ 132 h 1543"/>
                    <a:gd name="T2" fmla="*/ 570 w 2356"/>
                    <a:gd name="T3" fmla="*/ 406 h 1543"/>
                    <a:gd name="T4" fmla="*/ 689 w 2356"/>
                    <a:gd name="T5" fmla="*/ 470 h 1543"/>
                    <a:gd name="T6" fmla="*/ 881 w 2356"/>
                    <a:gd name="T7" fmla="*/ 525 h 1543"/>
                    <a:gd name="T8" fmla="*/ 1429 w 2356"/>
                    <a:gd name="T9" fmla="*/ 634 h 1543"/>
                    <a:gd name="T10" fmla="*/ 1877 w 2356"/>
                    <a:gd name="T11" fmla="*/ 909 h 1543"/>
                    <a:gd name="T12" fmla="*/ 1996 w 2356"/>
                    <a:gd name="T13" fmla="*/ 1110 h 1543"/>
                    <a:gd name="T14" fmla="*/ 2225 w 2356"/>
                    <a:gd name="T15" fmla="*/ 1247 h 1543"/>
                    <a:gd name="T16" fmla="*/ 1212 w 2356"/>
                    <a:gd name="T17" fmla="*/ 1535 h 1543"/>
                    <a:gd name="T18" fmla="*/ 588 w 2356"/>
                    <a:gd name="T19" fmla="*/ 1199 h 1543"/>
                    <a:gd name="T20" fmla="*/ 3 w 2356"/>
                    <a:gd name="T21" fmla="*/ 132 h 15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56"/>
                    <a:gd name="T34" fmla="*/ 0 h 1543"/>
                    <a:gd name="T35" fmla="*/ 2356 w 2356"/>
                    <a:gd name="T36" fmla="*/ 1543 h 15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56" h="1543">
                      <a:moveTo>
                        <a:pt x="3" y="132"/>
                      </a:moveTo>
                      <a:cubicBezTo>
                        <a:pt x="0" y="0"/>
                        <a:pt x="456" y="350"/>
                        <a:pt x="570" y="406"/>
                      </a:cubicBezTo>
                      <a:cubicBezTo>
                        <a:pt x="684" y="462"/>
                        <a:pt x="637" y="450"/>
                        <a:pt x="689" y="470"/>
                      </a:cubicBezTo>
                      <a:cubicBezTo>
                        <a:pt x="741" y="490"/>
                        <a:pt x="758" y="498"/>
                        <a:pt x="881" y="525"/>
                      </a:cubicBezTo>
                      <a:cubicBezTo>
                        <a:pt x="1004" y="552"/>
                        <a:pt x="1263" y="570"/>
                        <a:pt x="1429" y="634"/>
                      </a:cubicBezTo>
                      <a:cubicBezTo>
                        <a:pt x="1595" y="698"/>
                        <a:pt x="1782" y="830"/>
                        <a:pt x="1877" y="909"/>
                      </a:cubicBezTo>
                      <a:cubicBezTo>
                        <a:pt x="1972" y="988"/>
                        <a:pt x="1938" y="1054"/>
                        <a:pt x="1996" y="1110"/>
                      </a:cubicBezTo>
                      <a:cubicBezTo>
                        <a:pt x="2054" y="1166"/>
                        <a:pt x="2356" y="1176"/>
                        <a:pt x="2225" y="1247"/>
                      </a:cubicBezTo>
                      <a:cubicBezTo>
                        <a:pt x="2094" y="1318"/>
                        <a:pt x="1485" y="1543"/>
                        <a:pt x="1212" y="1535"/>
                      </a:cubicBezTo>
                      <a:cubicBezTo>
                        <a:pt x="939" y="1527"/>
                        <a:pt x="790" y="1433"/>
                        <a:pt x="588" y="1199"/>
                      </a:cubicBezTo>
                      <a:cubicBezTo>
                        <a:pt x="386" y="965"/>
                        <a:pt x="16" y="254"/>
                        <a:pt x="3" y="132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0" name="Freeform 54"/>
                <p:cNvSpPr>
                  <a:spLocks/>
                </p:cNvSpPr>
                <p:nvPr/>
              </p:nvSpPr>
              <p:spPr bwMode="auto">
                <a:xfrm>
                  <a:off x="576" y="2496"/>
                  <a:ext cx="2256" cy="1136"/>
                </a:xfrm>
                <a:custGeom>
                  <a:avLst/>
                  <a:gdLst>
                    <a:gd name="T0" fmla="*/ 0 w 2256"/>
                    <a:gd name="T1" fmla="*/ 0 h 1136"/>
                    <a:gd name="T2" fmla="*/ 480 w 2256"/>
                    <a:gd name="T3" fmla="*/ 528 h 1136"/>
                    <a:gd name="T4" fmla="*/ 1104 w 2256"/>
                    <a:gd name="T5" fmla="*/ 912 h 1136"/>
                    <a:gd name="T6" fmla="*/ 1920 w 2256"/>
                    <a:gd name="T7" fmla="*/ 1104 h 1136"/>
                    <a:gd name="T8" fmla="*/ 2256 w 2256"/>
                    <a:gd name="T9" fmla="*/ 1104 h 1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6"/>
                    <a:gd name="T16" fmla="*/ 0 h 1136"/>
                    <a:gd name="T17" fmla="*/ 2256 w 2256"/>
                    <a:gd name="T18" fmla="*/ 1136 h 1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6" h="1136">
                      <a:moveTo>
                        <a:pt x="0" y="0"/>
                      </a:moveTo>
                      <a:cubicBezTo>
                        <a:pt x="148" y="188"/>
                        <a:pt x="296" y="376"/>
                        <a:pt x="480" y="528"/>
                      </a:cubicBezTo>
                      <a:cubicBezTo>
                        <a:pt x="664" y="680"/>
                        <a:pt x="864" y="816"/>
                        <a:pt x="1104" y="912"/>
                      </a:cubicBezTo>
                      <a:cubicBezTo>
                        <a:pt x="1344" y="1008"/>
                        <a:pt x="1728" y="1072"/>
                        <a:pt x="1920" y="1104"/>
                      </a:cubicBezTo>
                      <a:cubicBezTo>
                        <a:pt x="2112" y="1136"/>
                        <a:pt x="2184" y="1120"/>
                        <a:pt x="2256" y="1104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1" name="Freeform 55"/>
                <p:cNvSpPr>
                  <a:spLocks/>
                </p:cNvSpPr>
                <p:nvPr/>
              </p:nvSpPr>
              <p:spPr bwMode="auto">
                <a:xfrm>
                  <a:off x="1248" y="3552"/>
                  <a:ext cx="864" cy="192"/>
                </a:xfrm>
                <a:custGeom>
                  <a:avLst/>
                  <a:gdLst>
                    <a:gd name="T0" fmla="*/ 864 w 864"/>
                    <a:gd name="T1" fmla="*/ 0 h 192"/>
                    <a:gd name="T2" fmla="*/ 528 w 864"/>
                    <a:gd name="T3" fmla="*/ 144 h 192"/>
                    <a:gd name="T4" fmla="*/ 0 w 86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192"/>
                    <a:gd name="T11" fmla="*/ 864 w 86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192">
                      <a:moveTo>
                        <a:pt x="864" y="0"/>
                      </a:moveTo>
                      <a:cubicBezTo>
                        <a:pt x="768" y="56"/>
                        <a:pt x="672" y="112"/>
                        <a:pt x="528" y="144"/>
                      </a:cubicBezTo>
                      <a:cubicBezTo>
                        <a:pt x="384" y="176"/>
                        <a:pt x="88" y="184"/>
                        <a:pt x="0" y="192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2" name="Freeform 56"/>
                <p:cNvSpPr>
                  <a:spLocks/>
                </p:cNvSpPr>
                <p:nvPr/>
              </p:nvSpPr>
              <p:spPr bwMode="auto">
                <a:xfrm>
                  <a:off x="912" y="3312"/>
                  <a:ext cx="576" cy="48"/>
                </a:xfrm>
                <a:custGeom>
                  <a:avLst/>
                  <a:gdLst>
                    <a:gd name="T0" fmla="*/ 576 w 576"/>
                    <a:gd name="T1" fmla="*/ 0 h 48"/>
                    <a:gd name="T2" fmla="*/ 240 w 576"/>
                    <a:gd name="T3" fmla="*/ 48 h 48"/>
                    <a:gd name="T4" fmla="*/ 0 w 57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8"/>
                    <a:gd name="T11" fmla="*/ 576 w 57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8">
                      <a:moveTo>
                        <a:pt x="576" y="0"/>
                      </a:moveTo>
                      <a:cubicBezTo>
                        <a:pt x="456" y="24"/>
                        <a:pt x="336" y="48"/>
                        <a:pt x="240" y="48"/>
                      </a:cubicBezTo>
                      <a:cubicBezTo>
                        <a:pt x="144" y="48"/>
                        <a:pt x="72" y="2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3" name="Freeform 57"/>
                <p:cNvSpPr>
                  <a:spLocks/>
                </p:cNvSpPr>
                <p:nvPr/>
              </p:nvSpPr>
              <p:spPr bwMode="auto">
                <a:xfrm>
                  <a:off x="1632" y="2928"/>
                  <a:ext cx="288" cy="576"/>
                </a:xfrm>
                <a:custGeom>
                  <a:avLst/>
                  <a:gdLst>
                    <a:gd name="T0" fmla="*/ 288 w 288"/>
                    <a:gd name="T1" fmla="*/ 576 h 576"/>
                    <a:gd name="T2" fmla="*/ 240 w 288"/>
                    <a:gd name="T3" fmla="*/ 288 h 576"/>
                    <a:gd name="T4" fmla="*/ 0 w 28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576"/>
                    <a:gd name="T11" fmla="*/ 288 w 28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576">
                      <a:moveTo>
                        <a:pt x="288" y="576"/>
                      </a:moveTo>
                      <a:cubicBezTo>
                        <a:pt x="288" y="480"/>
                        <a:pt x="288" y="384"/>
                        <a:pt x="240" y="288"/>
                      </a:cubicBezTo>
                      <a:cubicBezTo>
                        <a:pt x="192" y="192"/>
                        <a:pt x="96" y="96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4" name="Freeform 58"/>
                <p:cNvSpPr>
                  <a:spLocks/>
                </p:cNvSpPr>
                <p:nvPr/>
              </p:nvSpPr>
              <p:spPr bwMode="auto">
                <a:xfrm>
                  <a:off x="1152" y="2832"/>
                  <a:ext cx="112" cy="336"/>
                </a:xfrm>
                <a:custGeom>
                  <a:avLst/>
                  <a:gdLst>
                    <a:gd name="T0" fmla="*/ 96 w 112"/>
                    <a:gd name="T1" fmla="*/ 336 h 336"/>
                    <a:gd name="T2" fmla="*/ 96 w 112"/>
                    <a:gd name="T3" fmla="*/ 192 h 336"/>
                    <a:gd name="T4" fmla="*/ 0 w 112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336"/>
                    <a:gd name="T11" fmla="*/ 112 w 112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336">
                      <a:moveTo>
                        <a:pt x="96" y="336"/>
                      </a:moveTo>
                      <a:cubicBezTo>
                        <a:pt x="104" y="292"/>
                        <a:pt x="112" y="248"/>
                        <a:pt x="96" y="192"/>
                      </a:cubicBezTo>
                      <a:cubicBezTo>
                        <a:pt x="80" y="136"/>
                        <a:pt x="40" y="68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25" name="Freeform 59"/>
                <p:cNvSpPr>
                  <a:spLocks/>
                </p:cNvSpPr>
                <p:nvPr/>
              </p:nvSpPr>
              <p:spPr bwMode="auto">
                <a:xfrm>
                  <a:off x="2064" y="3072"/>
                  <a:ext cx="336" cy="480"/>
                </a:xfrm>
                <a:custGeom>
                  <a:avLst/>
                  <a:gdLst>
                    <a:gd name="T0" fmla="*/ 336 w 336"/>
                    <a:gd name="T1" fmla="*/ 480 h 480"/>
                    <a:gd name="T2" fmla="*/ 240 w 336"/>
                    <a:gd name="T3" fmla="*/ 288 h 480"/>
                    <a:gd name="T4" fmla="*/ 0 w 336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80"/>
                    <a:gd name="T11" fmla="*/ 336 w 336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80">
                      <a:moveTo>
                        <a:pt x="336" y="480"/>
                      </a:moveTo>
                      <a:cubicBezTo>
                        <a:pt x="316" y="424"/>
                        <a:pt x="296" y="368"/>
                        <a:pt x="240" y="288"/>
                      </a:cubicBezTo>
                      <a:cubicBezTo>
                        <a:pt x="184" y="208"/>
                        <a:pt x="92" y="10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810000" y="533400"/>
            <a:ext cx="4419600" cy="5867400"/>
            <a:chOff x="2880" y="1104"/>
            <a:chExt cx="1872" cy="26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598" name="Rectangle 61"/>
            <p:cNvSpPr>
              <a:spLocks noChangeArrowheads="1"/>
            </p:cNvSpPr>
            <p:nvPr/>
          </p:nvSpPr>
          <p:spPr bwMode="auto">
            <a:xfrm>
              <a:off x="2880" y="1104"/>
              <a:ext cx="1152" cy="20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99" name="Rectangle 62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0" name="Freeform 63"/>
            <p:cNvSpPr>
              <a:spLocks/>
            </p:cNvSpPr>
            <p:nvPr/>
          </p:nvSpPr>
          <p:spPr bwMode="auto">
            <a:xfrm>
              <a:off x="2880" y="1104"/>
              <a:ext cx="1152" cy="2016"/>
            </a:xfrm>
            <a:custGeom>
              <a:avLst/>
              <a:gdLst>
                <a:gd name="T0" fmla="*/ 71 w 3456"/>
                <a:gd name="T1" fmla="*/ 0 h 2786"/>
                <a:gd name="T2" fmla="*/ 104 w 3456"/>
                <a:gd name="T3" fmla="*/ 54 h 2786"/>
                <a:gd name="T4" fmla="*/ 111 w 3456"/>
                <a:gd name="T5" fmla="*/ 98 h 2786"/>
                <a:gd name="T6" fmla="*/ 111 w 3456"/>
                <a:gd name="T7" fmla="*/ 230 h 2786"/>
                <a:gd name="T8" fmla="*/ 106 w 3456"/>
                <a:gd name="T9" fmla="*/ 296 h 2786"/>
                <a:gd name="T10" fmla="*/ 88 w 3456"/>
                <a:gd name="T11" fmla="*/ 334 h 2786"/>
                <a:gd name="T12" fmla="*/ 33 w 3456"/>
                <a:gd name="T13" fmla="*/ 411 h 2786"/>
                <a:gd name="T14" fmla="*/ 1 w 3456"/>
                <a:gd name="T15" fmla="*/ 452 h 2786"/>
                <a:gd name="T16" fmla="*/ 1 w 3456"/>
                <a:gd name="T17" fmla="*/ 499 h 2786"/>
                <a:gd name="T18" fmla="*/ 0 w 3456"/>
                <a:gd name="T19" fmla="*/ 572 h 2786"/>
                <a:gd name="T20" fmla="*/ 1 w 3456"/>
                <a:gd name="T21" fmla="*/ 641 h 2786"/>
                <a:gd name="T22" fmla="*/ 5 w 3456"/>
                <a:gd name="T23" fmla="*/ 748 h 2786"/>
                <a:gd name="T24" fmla="*/ 15 w 3456"/>
                <a:gd name="T25" fmla="*/ 880 h 2786"/>
                <a:gd name="T26" fmla="*/ 36 w 3456"/>
                <a:gd name="T27" fmla="*/ 1001 h 2786"/>
                <a:gd name="T28" fmla="*/ 94 w 3456"/>
                <a:gd name="T29" fmla="*/ 1233 h 2786"/>
                <a:gd name="T30" fmla="*/ 110 w 3456"/>
                <a:gd name="T31" fmla="*/ 1296 h 2786"/>
                <a:gd name="T32" fmla="*/ 117 w 3456"/>
                <a:gd name="T33" fmla="*/ 1335 h 2786"/>
                <a:gd name="T34" fmla="*/ 107 w 3456"/>
                <a:gd name="T35" fmla="*/ 1373 h 2786"/>
                <a:gd name="T36" fmla="*/ 97 w 3456"/>
                <a:gd name="T37" fmla="*/ 1407 h 2786"/>
                <a:gd name="T38" fmla="*/ 72 w 3456"/>
                <a:gd name="T39" fmla="*/ 1459 h 2786"/>
                <a:gd name="T40" fmla="*/ 305 w 3456"/>
                <a:gd name="T41" fmla="*/ 1459 h 2786"/>
                <a:gd name="T42" fmla="*/ 285 w 3456"/>
                <a:gd name="T43" fmla="*/ 1416 h 2786"/>
                <a:gd name="T44" fmla="*/ 269 w 3456"/>
                <a:gd name="T45" fmla="*/ 1378 h 2786"/>
                <a:gd name="T46" fmla="*/ 256 w 3456"/>
                <a:gd name="T47" fmla="*/ 1335 h 2786"/>
                <a:gd name="T48" fmla="*/ 296 w 3456"/>
                <a:gd name="T49" fmla="*/ 1195 h 2786"/>
                <a:gd name="T50" fmla="*/ 342 w 3456"/>
                <a:gd name="T51" fmla="*/ 1011 h 2786"/>
                <a:gd name="T52" fmla="*/ 342 w 3456"/>
                <a:gd name="T53" fmla="*/ 1011 h 2786"/>
                <a:gd name="T54" fmla="*/ 368 w 3456"/>
                <a:gd name="T55" fmla="*/ 863 h 2786"/>
                <a:gd name="T56" fmla="*/ 378 w 3456"/>
                <a:gd name="T57" fmla="*/ 759 h 2786"/>
                <a:gd name="T58" fmla="*/ 384 w 3456"/>
                <a:gd name="T59" fmla="*/ 653 h 2786"/>
                <a:gd name="T60" fmla="*/ 383 w 3456"/>
                <a:gd name="T61" fmla="*/ 576 h 2786"/>
                <a:gd name="T62" fmla="*/ 383 w 3456"/>
                <a:gd name="T63" fmla="*/ 518 h 2786"/>
                <a:gd name="T64" fmla="*/ 382 w 3456"/>
                <a:gd name="T65" fmla="*/ 452 h 2786"/>
                <a:gd name="T66" fmla="*/ 342 w 3456"/>
                <a:gd name="T67" fmla="*/ 407 h 2786"/>
                <a:gd name="T68" fmla="*/ 293 w 3456"/>
                <a:gd name="T69" fmla="*/ 334 h 2786"/>
                <a:gd name="T70" fmla="*/ 273 w 3456"/>
                <a:gd name="T71" fmla="*/ 292 h 2786"/>
                <a:gd name="T72" fmla="*/ 267 w 3456"/>
                <a:gd name="T73" fmla="*/ 248 h 2786"/>
                <a:gd name="T74" fmla="*/ 267 w 3456"/>
                <a:gd name="T75" fmla="*/ 107 h 2786"/>
                <a:gd name="T76" fmla="*/ 274 w 3456"/>
                <a:gd name="T77" fmla="*/ 68 h 2786"/>
                <a:gd name="T78" fmla="*/ 307 w 3456"/>
                <a:gd name="T79" fmla="*/ 0 h 2786"/>
                <a:gd name="T80" fmla="*/ 71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1" name="Oval 64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4032" y="2736"/>
              <a:ext cx="520" cy="336"/>
              <a:chOff x="4184" y="2448"/>
              <a:chExt cx="952" cy="720"/>
            </a:xfrm>
            <a:grpFill/>
          </p:grpSpPr>
          <p:sp>
            <p:nvSpPr>
              <p:cNvPr id="24603" name="Freeform 66"/>
              <p:cNvSpPr>
                <a:spLocks/>
              </p:cNvSpPr>
              <p:nvPr/>
            </p:nvSpPr>
            <p:spPr bwMode="auto">
              <a:xfrm>
                <a:off x="4944" y="2640"/>
                <a:ext cx="152" cy="528"/>
              </a:xfrm>
              <a:custGeom>
                <a:avLst/>
                <a:gdLst>
                  <a:gd name="T0" fmla="*/ 0 w 152"/>
                  <a:gd name="T1" fmla="*/ 528 h 528"/>
                  <a:gd name="T2" fmla="*/ 96 w 152"/>
                  <a:gd name="T3" fmla="*/ 432 h 528"/>
                  <a:gd name="T4" fmla="*/ 144 w 152"/>
                  <a:gd name="T5" fmla="*/ 288 h 528"/>
                  <a:gd name="T6" fmla="*/ 48 w 152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28"/>
                  <a:gd name="T14" fmla="*/ 152 w 15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28">
                    <a:moveTo>
                      <a:pt x="0" y="528"/>
                    </a:moveTo>
                    <a:cubicBezTo>
                      <a:pt x="36" y="500"/>
                      <a:pt x="72" y="472"/>
                      <a:pt x="96" y="432"/>
                    </a:cubicBezTo>
                    <a:cubicBezTo>
                      <a:pt x="120" y="392"/>
                      <a:pt x="152" y="360"/>
                      <a:pt x="144" y="288"/>
                    </a:cubicBezTo>
                    <a:cubicBezTo>
                      <a:pt x="136" y="216"/>
                      <a:pt x="64" y="48"/>
                      <a:pt x="48" y="0"/>
                    </a:cubicBezTo>
                  </a:path>
                </a:pathLst>
              </a:custGeom>
              <a:grp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184" y="2448"/>
                <a:ext cx="952" cy="536"/>
                <a:chOff x="564" y="2401"/>
                <a:chExt cx="2356" cy="1543"/>
              </a:xfrm>
              <a:grpFill/>
            </p:grpSpPr>
            <p:sp>
              <p:nvSpPr>
                <p:cNvPr id="24605" name="Freeform 68"/>
                <p:cNvSpPr>
                  <a:spLocks/>
                </p:cNvSpPr>
                <p:nvPr/>
              </p:nvSpPr>
              <p:spPr bwMode="auto">
                <a:xfrm>
                  <a:off x="564" y="2401"/>
                  <a:ext cx="2356" cy="1543"/>
                </a:xfrm>
                <a:custGeom>
                  <a:avLst/>
                  <a:gdLst>
                    <a:gd name="T0" fmla="*/ 3 w 2356"/>
                    <a:gd name="T1" fmla="*/ 132 h 1543"/>
                    <a:gd name="T2" fmla="*/ 570 w 2356"/>
                    <a:gd name="T3" fmla="*/ 406 h 1543"/>
                    <a:gd name="T4" fmla="*/ 689 w 2356"/>
                    <a:gd name="T5" fmla="*/ 470 h 1543"/>
                    <a:gd name="T6" fmla="*/ 881 w 2356"/>
                    <a:gd name="T7" fmla="*/ 525 h 1543"/>
                    <a:gd name="T8" fmla="*/ 1429 w 2356"/>
                    <a:gd name="T9" fmla="*/ 634 h 1543"/>
                    <a:gd name="T10" fmla="*/ 1877 w 2356"/>
                    <a:gd name="T11" fmla="*/ 909 h 1543"/>
                    <a:gd name="T12" fmla="*/ 1996 w 2356"/>
                    <a:gd name="T13" fmla="*/ 1110 h 1543"/>
                    <a:gd name="T14" fmla="*/ 2225 w 2356"/>
                    <a:gd name="T15" fmla="*/ 1247 h 1543"/>
                    <a:gd name="T16" fmla="*/ 1212 w 2356"/>
                    <a:gd name="T17" fmla="*/ 1535 h 1543"/>
                    <a:gd name="T18" fmla="*/ 588 w 2356"/>
                    <a:gd name="T19" fmla="*/ 1199 h 1543"/>
                    <a:gd name="T20" fmla="*/ 3 w 2356"/>
                    <a:gd name="T21" fmla="*/ 132 h 15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56"/>
                    <a:gd name="T34" fmla="*/ 0 h 1543"/>
                    <a:gd name="T35" fmla="*/ 2356 w 2356"/>
                    <a:gd name="T36" fmla="*/ 1543 h 15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56" h="1543">
                      <a:moveTo>
                        <a:pt x="3" y="132"/>
                      </a:moveTo>
                      <a:cubicBezTo>
                        <a:pt x="0" y="0"/>
                        <a:pt x="456" y="350"/>
                        <a:pt x="570" y="406"/>
                      </a:cubicBezTo>
                      <a:cubicBezTo>
                        <a:pt x="684" y="462"/>
                        <a:pt x="637" y="450"/>
                        <a:pt x="689" y="470"/>
                      </a:cubicBezTo>
                      <a:cubicBezTo>
                        <a:pt x="741" y="490"/>
                        <a:pt x="758" y="498"/>
                        <a:pt x="881" y="525"/>
                      </a:cubicBezTo>
                      <a:cubicBezTo>
                        <a:pt x="1004" y="552"/>
                        <a:pt x="1263" y="570"/>
                        <a:pt x="1429" y="634"/>
                      </a:cubicBezTo>
                      <a:cubicBezTo>
                        <a:pt x="1595" y="698"/>
                        <a:pt x="1782" y="830"/>
                        <a:pt x="1877" y="909"/>
                      </a:cubicBezTo>
                      <a:cubicBezTo>
                        <a:pt x="1972" y="988"/>
                        <a:pt x="1938" y="1054"/>
                        <a:pt x="1996" y="1110"/>
                      </a:cubicBezTo>
                      <a:cubicBezTo>
                        <a:pt x="2054" y="1166"/>
                        <a:pt x="2356" y="1176"/>
                        <a:pt x="2225" y="1247"/>
                      </a:cubicBezTo>
                      <a:cubicBezTo>
                        <a:pt x="2094" y="1318"/>
                        <a:pt x="1485" y="1543"/>
                        <a:pt x="1212" y="1535"/>
                      </a:cubicBezTo>
                      <a:cubicBezTo>
                        <a:pt x="939" y="1527"/>
                        <a:pt x="790" y="1433"/>
                        <a:pt x="588" y="1199"/>
                      </a:cubicBezTo>
                      <a:cubicBezTo>
                        <a:pt x="386" y="965"/>
                        <a:pt x="16" y="254"/>
                        <a:pt x="3" y="132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06" name="Freeform 69"/>
                <p:cNvSpPr>
                  <a:spLocks/>
                </p:cNvSpPr>
                <p:nvPr/>
              </p:nvSpPr>
              <p:spPr bwMode="auto">
                <a:xfrm>
                  <a:off x="576" y="2496"/>
                  <a:ext cx="2256" cy="1136"/>
                </a:xfrm>
                <a:custGeom>
                  <a:avLst/>
                  <a:gdLst>
                    <a:gd name="T0" fmla="*/ 0 w 2256"/>
                    <a:gd name="T1" fmla="*/ 0 h 1136"/>
                    <a:gd name="T2" fmla="*/ 480 w 2256"/>
                    <a:gd name="T3" fmla="*/ 528 h 1136"/>
                    <a:gd name="T4" fmla="*/ 1104 w 2256"/>
                    <a:gd name="T5" fmla="*/ 912 h 1136"/>
                    <a:gd name="T6" fmla="*/ 1920 w 2256"/>
                    <a:gd name="T7" fmla="*/ 1104 h 1136"/>
                    <a:gd name="T8" fmla="*/ 2256 w 2256"/>
                    <a:gd name="T9" fmla="*/ 1104 h 1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6"/>
                    <a:gd name="T16" fmla="*/ 0 h 1136"/>
                    <a:gd name="T17" fmla="*/ 2256 w 2256"/>
                    <a:gd name="T18" fmla="*/ 1136 h 1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6" h="1136">
                      <a:moveTo>
                        <a:pt x="0" y="0"/>
                      </a:moveTo>
                      <a:cubicBezTo>
                        <a:pt x="148" y="188"/>
                        <a:pt x="296" y="376"/>
                        <a:pt x="480" y="528"/>
                      </a:cubicBezTo>
                      <a:cubicBezTo>
                        <a:pt x="664" y="680"/>
                        <a:pt x="864" y="816"/>
                        <a:pt x="1104" y="912"/>
                      </a:cubicBezTo>
                      <a:cubicBezTo>
                        <a:pt x="1344" y="1008"/>
                        <a:pt x="1728" y="1072"/>
                        <a:pt x="1920" y="1104"/>
                      </a:cubicBezTo>
                      <a:cubicBezTo>
                        <a:pt x="2112" y="1136"/>
                        <a:pt x="2184" y="1120"/>
                        <a:pt x="2256" y="1104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07" name="Freeform 70"/>
                <p:cNvSpPr>
                  <a:spLocks/>
                </p:cNvSpPr>
                <p:nvPr/>
              </p:nvSpPr>
              <p:spPr bwMode="auto">
                <a:xfrm>
                  <a:off x="1248" y="3552"/>
                  <a:ext cx="864" cy="192"/>
                </a:xfrm>
                <a:custGeom>
                  <a:avLst/>
                  <a:gdLst>
                    <a:gd name="T0" fmla="*/ 864 w 864"/>
                    <a:gd name="T1" fmla="*/ 0 h 192"/>
                    <a:gd name="T2" fmla="*/ 528 w 864"/>
                    <a:gd name="T3" fmla="*/ 144 h 192"/>
                    <a:gd name="T4" fmla="*/ 0 w 86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192"/>
                    <a:gd name="T11" fmla="*/ 864 w 86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192">
                      <a:moveTo>
                        <a:pt x="864" y="0"/>
                      </a:moveTo>
                      <a:cubicBezTo>
                        <a:pt x="768" y="56"/>
                        <a:pt x="672" y="112"/>
                        <a:pt x="528" y="144"/>
                      </a:cubicBezTo>
                      <a:cubicBezTo>
                        <a:pt x="384" y="176"/>
                        <a:pt x="88" y="184"/>
                        <a:pt x="0" y="192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08" name="Freeform 71"/>
                <p:cNvSpPr>
                  <a:spLocks/>
                </p:cNvSpPr>
                <p:nvPr/>
              </p:nvSpPr>
              <p:spPr bwMode="auto">
                <a:xfrm>
                  <a:off x="912" y="3312"/>
                  <a:ext cx="576" cy="48"/>
                </a:xfrm>
                <a:custGeom>
                  <a:avLst/>
                  <a:gdLst>
                    <a:gd name="T0" fmla="*/ 576 w 576"/>
                    <a:gd name="T1" fmla="*/ 0 h 48"/>
                    <a:gd name="T2" fmla="*/ 240 w 576"/>
                    <a:gd name="T3" fmla="*/ 48 h 48"/>
                    <a:gd name="T4" fmla="*/ 0 w 57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8"/>
                    <a:gd name="T11" fmla="*/ 576 w 57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8">
                      <a:moveTo>
                        <a:pt x="576" y="0"/>
                      </a:moveTo>
                      <a:cubicBezTo>
                        <a:pt x="456" y="24"/>
                        <a:pt x="336" y="48"/>
                        <a:pt x="240" y="48"/>
                      </a:cubicBezTo>
                      <a:cubicBezTo>
                        <a:pt x="144" y="48"/>
                        <a:pt x="72" y="2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09" name="Freeform 72"/>
                <p:cNvSpPr>
                  <a:spLocks/>
                </p:cNvSpPr>
                <p:nvPr/>
              </p:nvSpPr>
              <p:spPr bwMode="auto">
                <a:xfrm>
                  <a:off x="1632" y="2928"/>
                  <a:ext cx="288" cy="576"/>
                </a:xfrm>
                <a:custGeom>
                  <a:avLst/>
                  <a:gdLst>
                    <a:gd name="T0" fmla="*/ 288 w 288"/>
                    <a:gd name="T1" fmla="*/ 576 h 576"/>
                    <a:gd name="T2" fmla="*/ 240 w 288"/>
                    <a:gd name="T3" fmla="*/ 288 h 576"/>
                    <a:gd name="T4" fmla="*/ 0 w 28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576"/>
                    <a:gd name="T11" fmla="*/ 288 w 28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576">
                      <a:moveTo>
                        <a:pt x="288" y="576"/>
                      </a:moveTo>
                      <a:cubicBezTo>
                        <a:pt x="288" y="480"/>
                        <a:pt x="288" y="384"/>
                        <a:pt x="240" y="288"/>
                      </a:cubicBezTo>
                      <a:cubicBezTo>
                        <a:pt x="192" y="192"/>
                        <a:pt x="96" y="96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10" name="Freeform 73"/>
                <p:cNvSpPr>
                  <a:spLocks/>
                </p:cNvSpPr>
                <p:nvPr/>
              </p:nvSpPr>
              <p:spPr bwMode="auto">
                <a:xfrm>
                  <a:off x="1152" y="2832"/>
                  <a:ext cx="112" cy="336"/>
                </a:xfrm>
                <a:custGeom>
                  <a:avLst/>
                  <a:gdLst>
                    <a:gd name="T0" fmla="*/ 96 w 112"/>
                    <a:gd name="T1" fmla="*/ 336 h 336"/>
                    <a:gd name="T2" fmla="*/ 96 w 112"/>
                    <a:gd name="T3" fmla="*/ 192 h 336"/>
                    <a:gd name="T4" fmla="*/ 0 w 112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336"/>
                    <a:gd name="T11" fmla="*/ 112 w 112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336">
                      <a:moveTo>
                        <a:pt x="96" y="336"/>
                      </a:moveTo>
                      <a:cubicBezTo>
                        <a:pt x="104" y="292"/>
                        <a:pt x="112" y="248"/>
                        <a:pt x="96" y="192"/>
                      </a:cubicBezTo>
                      <a:cubicBezTo>
                        <a:pt x="80" y="136"/>
                        <a:pt x="40" y="68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611" name="Freeform 74"/>
                <p:cNvSpPr>
                  <a:spLocks/>
                </p:cNvSpPr>
                <p:nvPr/>
              </p:nvSpPr>
              <p:spPr bwMode="auto">
                <a:xfrm>
                  <a:off x="2064" y="3072"/>
                  <a:ext cx="336" cy="480"/>
                </a:xfrm>
                <a:custGeom>
                  <a:avLst/>
                  <a:gdLst>
                    <a:gd name="T0" fmla="*/ 336 w 336"/>
                    <a:gd name="T1" fmla="*/ 480 h 480"/>
                    <a:gd name="T2" fmla="*/ 240 w 336"/>
                    <a:gd name="T3" fmla="*/ 288 h 480"/>
                    <a:gd name="T4" fmla="*/ 0 w 336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80"/>
                    <a:gd name="T11" fmla="*/ 336 w 336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80">
                      <a:moveTo>
                        <a:pt x="336" y="480"/>
                      </a:moveTo>
                      <a:cubicBezTo>
                        <a:pt x="316" y="424"/>
                        <a:pt x="296" y="368"/>
                        <a:pt x="240" y="288"/>
                      </a:cubicBezTo>
                      <a:cubicBezTo>
                        <a:pt x="184" y="208"/>
                        <a:pt x="92" y="10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4572000" y="1600200"/>
            <a:ext cx="3200400" cy="4419600"/>
            <a:chOff x="2880" y="1104"/>
            <a:chExt cx="1872" cy="26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584" name="Rectangle 76"/>
            <p:cNvSpPr>
              <a:spLocks noChangeArrowheads="1"/>
            </p:cNvSpPr>
            <p:nvPr/>
          </p:nvSpPr>
          <p:spPr bwMode="auto">
            <a:xfrm>
              <a:off x="2880" y="1104"/>
              <a:ext cx="1152" cy="20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5" name="Rectangle 77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6" name="Freeform 78"/>
            <p:cNvSpPr>
              <a:spLocks/>
            </p:cNvSpPr>
            <p:nvPr/>
          </p:nvSpPr>
          <p:spPr bwMode="auto">
            <a:xfrm>
              <a:off x="2880" y="1104"/>
              <a:ext cx="1152" cy="2016"/>
            </a:xfrm>
            <a:custGeom>
              <a:avLst/>
              <a:gdLst>
                <a:gd name="T0" fmla="*/ 71 w 3456"/>
                <a:gd name="T1" fmla="*/ 0 h 2786"/>
                <a:gd name="T2" fmla="*/ 104 w 3456"/>
                <a:gd name="T3" fmla="*/ 54 h 2786"/>
                <a:gd name="T4" fmla="*/ 111 w 3456"/>
                <a:gd name="T5" fmla="*/ 98 h 2786"/>
                <a:gd name="T6" fmla="*/ 111 w 3456"/>
                <a:gd name="T7" fmla="*/ 230 h 2786"/>
                <a:gd name="T8" fmla="*/ 106 w 3456"/>
                <a:gd name="T9" fmla="*/ 296 h 2786"/>
                <a:gd name="T10" fmla="*/ 88 w 3456"/>
                <a:gd name="T11" fmla="*/ 334 h 2786"/>
                <a:gd name="T12" fmla="*/ 33 w 3456"/>
                <a:gd name="T13" fmla="*/ 411 h 2786"/>
                <a:gd name="T14" fmla="*/ 1 w 3456"/>
                <a:gd name="T15" fmla="*/ 452 h 2786"/>
                <a:gd name="T16" fmla="*/ 1 w 3456"/>
                <a:gd name="T17" fmla="*/ 499 h 2786"/>
                <a:gd name="T18" fmla="*/ 0 w 3456"/>
                <a:gd name="T19" fmla="*/ 572 h 2786"/>
                <a:gd name="T20" fmla="*/ 1 w 3456"/>
                <a:gd name="T21" fmla="*/ 641 h 2786"/>
                <a:gd name="T22" fmla="*/ 5 w 3456"/>
                <a:gd name="T23" fmla="*/ 748 h 2786"/>
                <a:gd name="T24" fmla="*/ 15 w 3456"/>
                <a:gd name="T25" fmla="*/ 880 h 2786"/>
                <a:gd name="T26" fmla="*/ 36 w 3456"/>
                <a:gd name="T27" fmla="*/ 1001 h 2786"/>
                <a:gd name="T28" fmla="*/ 94 w 3456"/>
                <a:gd name="T29" fmla="*/ 1233 h 2786"/>
                <a:gd name="T30" fmla="*/ 110 w 3456"/>
                <a:gd name="T31" fmla="*/ 1296 h 2786"/>
                <a:gd name="T32" fmla="*/ 117 w 3456"/>
                <a:gd name="T33" fmla="*/ 1335 h 2786"/>
                <a:gd name="T34" fmla="*/ 107 w 3456"/>
                <a:gd name="T35" fmla="*/ 1373 h 2786"/>
                <a:gd name="T36" fmla="*/ 97 w 3456"/>
                <a:gd name="T37" fmla="*/ 1407 h 2786"/>
                <a:gd name="T38" fmla="*/ 72 w 3456"/>
                <a:gd name="T39" fmla="*/ 1459 h 2786"/>
                <a:gd name="T40" fmla="*/ 305 w 3456"/>
                <a:gd name="T41" fmla="*/ 1459 h 2786"/>
                <a:gd name="T42" fmla="*/ 285 w 3456"/>
                <a:gd name="T43" fmla="*/ 1416 h 2786"/>
                <a:gd name="T44" fmla="*/ 269 w 3456"/>
                <a:gd name="T45" fmla="*/ 1378 h 2786"/>
                <a:gd name="T46" fmla="*/ 256 w 3456"/>
                <a:gd name="T47" fmla="*/ 1335 h 2786"/>
                <a:gd name="T48" fmla="*/ 296 w 3456"/>
                <a:gd name="T49" fmla="*/ 1195 h 2786"/>
                <a:gd name="T50" fmla="*/ 342 w 3456"/>
                <a:gd name="T51" fmla="*/ 1011 h 2786"/>
                <a:gd name="T52" fmla="*/ 342 w 3456"/>
                <a:gd name="T53" fmla="*/ 1011 h 2786"/>
                <a:gd name="T54" fmla="*/ 368 w 3456"/>
                <a:gd name="T55" fmla="*/ 863 h 2786"/>
                <a:gd name="T56" fmla="*/ 378 w 3456"/>
                <a:gd name="T57" fmla="*/ 759 h 2786"/>
                <a:gd name="T58" fmla="*/ 384 w 3456"/>
                <a:gd name="T59" fmla="*/ 653 h 2786"/>
                <a:gd name="T60" fmla="*/ 383 w 3456"/>
                <a:gd name="T61" fmla="*/ 576 h 2786"/>
                <a:gd name="T62" fmla="*/ 383 w 3456"/>
                <a:gd name="T63" fmla="*/ 518 h 2786"/>
                <a:gd name="T64" fmla="*/ 382 w 3456"/>
                <a:gd name="T65" fmla="*/ 452 h 2786"/>
                <a:gd name="T66" fmla="*/ 342 w 3456"/>
                <a:gd name="T67" fmla="*/ 407 h 2786"/>
                <a:gd name="T68" fmla="*/ 293 w 3456"/>
                <a:gd name="T69" fmla="*/ 334 h 2786"/>
                <a:gd name="T70" fmla="*/ 273 w 3456"/>
                <a:gd name="T71" fmla="*/ 292 h 2786"/>
                <a:gd name="T72" fmla="*/ 267 w 3456"/>
                <a:gd name="T73" fmla="*/ 248 h 2786"/>
                <a:gd name="T74" fmla="*/ 267 w 3456"/>
                <a:gd name="T75" fmla="*/ 107 h 2786"/>
                <a:gd name="T76" fmla="*/ 274 w 3456"/>
                <a:gd name="T77" fmla="*/ 68 h 2786"/>
                <a:gd name="T78" fmla="*/ 307 w 3456"/>
                <a:gd name="T79" fmla="*/ 0 h 2786"/>
                <a:gd name="T80" fmla="*/ 71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7" name="Oval 79"/>
            <p:cNvSpPr>
              <a:spLocks noChangeArrowheads="1"/>
            </p:cNvSpPr>
            <p:nvPr/>
          </p:nvSpPr>
          <p:spPr bwMode="auto">
            <a:xfrm>
              <a:off x="3840" y="2928"/>
              <a:ext cx="912" cy="81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4032" y="2736"/>
              <a:ext cx="520" cy="336"/>
              <a:chOff x="4184" y="2448"/>
              <a:chExt cx="952" cy="720"/>
            </a:xfrm>
            <a:grpFill/>
          </p:grpSpPr>
          <p:sp>
            <p:nvSpPr>
              <p:cNvPr id="24589" name="Freeform 81"/>
              <p:cNvSpPr>
                <a:spLocks/>
              </p:cNvSpPr>
              <p:nvPr/>
            </p:nvSpPr>
            <p:spPr bwMode="auto">
              <a:xfrm>
                <a:off x="4944" y="2640"/>
                <a:ext cx="152" cy="528"/>
              </a:xfrm>
              <a:custGeom>
                <a:avLst/>
                <a:gdLst>
                  <a:gd name="T0" fmla="*/ 0 w 152"/>
                  <a:gd name="T1" fmla="*/ 528 h 528"/>
                  <a:gd name="T2" fmla="*/ 96 w 152"/>
                  <a:gd name="T3" fmla="*/ 432 h 528"/>
                  <a:gd name="T4" fmla="*/ 144 w 152"/>
                  <a:gd name="T5" fmla="*/ 288 h 528"/>
                  <a:gd name="T6" fmla="*/ 48 w 152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28"/>
                  <a:gd name="T14" fmla="*/ 152 w 15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28">
                    <a:moveTo>
                      <a:pt x="0" y="528"/>
                    </a:moveTo>
                    <a:cubicBezTo>
                      <a:pt x="36" y="500"/>
                      <a:pt x="72" y="472"/>
                      <a:pt x="96" y="432"/>
                    </a:cubicBezTo>
                    <a:cubicBezTo>
                      <a:pt x="120" y="392"/>
                      <a:pt x="152" y="360"/>
                      <a:pt x="144" y="288"/>
                    </a:cubicBezTo>
                    <a:cubicBezTo>
                      <a:pt x="136" y="216"/>
                      <a:pt x="64" y="48"/>
                      <a:pt x="48" y="0"/>
                    </a:cubicBezTo>
                  </a:path>
                </a:pathLst>
              </a:custGeom>
              <a:grp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4184" y="2448"/>
                <a:ext cx="952" cy="536"/>
                <a:chOff x="564" y="2401"/>
                <a:chExt cx="2356" cy="1543"/>
              </a:xfrm>
              <a:grpFill/>
            </p:grpSpPr>
            <p:sp>
              <p:nvSpPr>
                <p:cNvPr id="24591" name="Freeform 83"/>
                <p:cNvSpPr>
                  <a:spLocks/>
                </p:cNvSpPr>
                <p:nvPr/>
              </p:nvSpPr>
              <p:spPr bwMode="auto">
                <a:xfrm>
                  <a:off x="564" y="2401"/>
                  <a:ext cx="2356" cy="1543"/>
                </a:xfrm>
                <a:custGeom>
                  <a:avLst/>
                  <a:gdLst>
                    <a:gd name="T0" fmla="*/ 3 w 2356"/>
                    <a:gd name="T1" fmla="*/ 132 h 1543"/>
                    <a:gd name="T2" fmla="*/ 570 w 2356"/>
                    <a:gd name="T3" fmla="*/ 406 h 1543"/>
                    <a:gd name="T4" fmla="*/ 689 w 2356"/>
                    <a:gd name="T5" fmla="*/ 470 h 1543"/>
                    <a:gd name="T6" fmla="*/ 881 w 2356"/>
                    <a:gd name="T7" fmla="*/ 525 h 1543"/>
                    <a:gd name="T8" fmla="*/ 1429 w 2356"/>
                    <a:gd name="T9" fmla="*/ 634 h 1543"/>
                    <a:gd name="T10" fmla="*/ 1877 w 2356"/>
                    <a:gd name="T11" fmla="*/ 909 h 1543"/>
                    <a:gd name="T12" fmla="*/ 1996 w 2356"/>
                    <a:gd name="T13" fmla="*/ 1110 h 1543"/>
                    <a:gd name="T14" fmla="*/ 2225 w 2356"/>
                    <a:gd name="T15" fmla="*/ 1247 h 1543"/>
                    <a:gd name="T16" fmla="*/ 1212 w 2356"/>
                    <a:gd name="T17" fmla="*/ 1535 h 1543"/>
                    <a:gd name="T18" fmla="*/ 588 w 2356"/>
                    <a:gd name="T19" fmla="*/ 1199 h 1543"/>
                    <a:gd name="T20" fmla="*/ 3 w 2356"/>
                    <a:gd name="T21" fmla="*/ 132 h 15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56"/>
                    <a:gd name="T34" fmla="*/ 0 h 1543"/>
                    <a:gd name="T35" fmla="*/ 2356 w 2356"/>
                    <a:gd name="T36" fmla="*/ 1543 h 15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56" h="1543">
                      <a:moveTo>
                        <a:pt x="3" y="132"/>
                      </a:moveTo>
                      <a:cubicBezTo>
                        <a:pt x="0" y="0"/>
                        <a:pt x="456" y="350"/>
                        <a:pt x="570" y="406"/>
                      </a:cubicBezTo>
                      <a:cubicBezTo>
                        <a:pt x="684" y="462"/>
                        <a:pt x="637" y="450"/>
                        <a:pt x="689" y="470"/>
                      </a:cubicBezTo>
                      <a:cubicBezTo>
                        <a:pt x="741" y="490"/>
                        <a:pt x="758" y="498"/>
                        <a:pt x="881" y="525"/>
                      </a:cubicBezTo>
                      <a:cubicBezTo>
                        <a:pt x="1004" y="552"/>
                        <a:pt x="1263" y="570"/>
                        <a:pt x="1429" y="634"/>
                      </a:cubicBezTo>
                      <a:cubicBezTo>
                        <a:pt x="1595" y="698"/>
                        <a:pt x="1782" y="830"/>
                        <a:pt x="1877" y="909"/>
                      </a:cubicBezTo>
                      <a:cubicBezTo>
                        <a:pt x="1972" y="988"/>
                        <a:pt x="1938" y="1054"/>
                        <a:pt x="1996" y="1110"/>
                      </a:cubicBezTo>
                      <a:cubicBezTo>
                        <a:pt x="2054" y="1166"/>
                        <a:pt x="2356" y="1176"/>
                        <a:pt x="2225" y="1247"/>
                      </a:cubicBezTo>
                      <a:cubicBezTo>
                        <a:pt x="2094" y="1318"/>
                        <a:pt x="1485" y="1543"/>
                        <a:pt x="1212" y="1535"/>
                      </a:cubicBezTo>
                      <a:cubicBezTo>
                        <a:pt x="939" y="1527"/>
                        <a:pt x="790" y="1433"/>
                        <a:pt x="588" y="1199"/>
                      </a:cubicBezTo>
                      <a:cubicBezTo>
                        <a:pt x="386" y="965"/>
                        <a:pt x="16" y="254"/>
                        <a:pt x="3" y="132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2" name="Freeform 84"/>
                <p:cNvSpPr>
                  <a:spLocks/>
                </p:cNvSpPr>
                <p:nvPr/>
              </p:nvSpPr>
              <p:spPr bwMode="auto">
                <a:xfrm>
                  <a:off x="576" y="2496"/>
                  <a:ext cx="2256" cy="1136"/>
                </a:xfrm>
                <a:custGeom>
                  <a:avLst/>
                  <a:gdLst>
                    <a:gd name="T0" fmla="*/ 0 w 2256"/>
                    <a:gd name="T1" fmla="*/ 0 h 1136"/>
                    <a:gd name="T2" fmla="*/ 480 w 2256"/>
                    <a:gd name="T3" fmla="*/ 528 h 1136"/>
                    <a:gd name="T4" fmla="*/ 1104 w 2256"/>
                    <a:gd name="T5" fmla="*/ 912 h 1136"/>
                    <a:gd name="T6" fmla="*/ 1920 w 2256"/>
                    <a:gd name="T7" fmla="*/ 1104 h 1136"/>
                    <a:gd name="T8" fmla="*/ 2256 w 2256"/>
                    <a:gd name="T9" fmla="*/ 1104 h 1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6"/>
                    <a:gd name="T16" fmla="*/ 0 h 1136"/>
                    <a:gd name="T17" fmla="*/ 2256 w 2256"/>
                    <a:gd name="T18" fmla="*/ 1136 h 1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6" h="1136">
                      <a:moveTo>
                        <a:pt x="0" y="0"/>
                      </a:moveTo>
                      <a:cubicBezTo>
                        <a:pt x="148" y="188"/>
                        <a:pt x="296" y="376"/>
                        <a:pt x="480" y="528"/>
                      </a:cubicBezTo>
                      <a:cubicBezTo>
                        <a:pt x="664" y="680"/>
                        <a:pt x="864" y="816"/>
                        <a:pt x="1104" y="912"/>
                      </a:cubicBezTo>
                      <a:cubicBezTo>
                        <a:pt x="1344" y="1008"/>
                        <a:pt x="1728" y="1072"/>
                        <a:pt x="1920" y="1104"/>
                      </a:cubicBezTo>
                      <a:cubicBezTo>
                        <a:pt x="2112" y="1136"/>
                        <a:pt x="2184" y="1120"/>
                        <a:pt x="2256" y="1104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3" name="Freeform 85"/>
                <p:cNvSpPr>
                  <a:spLocks/>
                </p:cNvSpPr>
                <p:nvPr/>
              </p:nvSpPr>
              <p:spPr bwMode="auto">
                <a:xfrm>
                  <a:off x="1248" y="3552"/>
                  <a:ext cx="864" cy="192"/>
                </a:xfrm>
                <a:custGeom>
                  <a:avLst/>
                  <a:gdLst>
                    <a:gd name="T0" fmla="*/ 864 w 864"/>
                    <a:gd name="T1" fmla="*/ 0 h 192"/>
                    <a:gd name="T2" fmla="*/ 528 w 864"/>
                    <a:gd name="T3" fmla="*/ 144 h 192"/>
                    <a:gd name="T4" fmla="*/ 0 w 86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192"/>
                    <a:gd name="T11" fmla="*/ 864 w 86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192">
                      <a:moveTo>
                        <a:pt x="864" y="0"/>
                      </a:moveTo>
                      <a:cubicBezTo>
                        <a:pt x="768" y="56"/>
                        <a:pt x="672" y="112"/>
                        <a:pt x="528" y="144"/>
                      </a:cubicBezTo>
                      <a:cubicBezTo>
                        <a:pt x="384" y="176"/>
                        <a:pt x="88" y="184"/>
                        <a:pt x="0" y="192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4" name="Freeform 86"/>
                <p:cNvSpPr>
                  <a:spLocks/>
                </p:cNvSpPr>
                <p:nvPr/>
              </p:nvSpPr>
              <p:spPr bwMode="auto">
                <a:xfrm>
                  <a:off x="912" y="3312"/>
                  <a:ext cx="576" cy="48"/>
                </a:xfrm>
                <a:custGeom>
                  <a:avLst/>
                  <a:gdLst>
                    <a:gd name="T0" fmla="*/ 576 w 576"/>
                    <a:gd name="T1" fmla="*/ 0 h 48"/>
                    <a:gd name="T2" fmla="*/ 240 w 576"/>
                    <a:gd name="T3" fmla="*/ 48 h 48"/>
                    <a:gd name="T4" fmla="*/ 0 w 57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8"/>
                    <a:gd name="T11" fmla="*/ 576 w 57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8">
                      <a:moveTo>
                        <a:pt x="576" y="0"/>
                      </a:moveTo>
                      <a:cubicBezTo>
                        <a:pt x="456" y="24"/>
                        <a:pt x="336" y="48"/>
                        <a:pt x="240" y="48"/>
                      </a:cubicBezTo>
                      <a:cubicBezTo>
                        <a:pt x="144" y="48"/>
                        <a:pt x="72" y="2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5" name="Freeform 87"/>
                <p:cNvSpPr>
                  <a:spLocks/>
                </p:cNvSpPr>
                <p:nvPr/>
              </p:nvSpPr>
              <p:spPr bwMode="auto">
                <a:xfrm>
                  <a:off x="1632" y="2928"/>
                  <a:ext cx="288" cy="576"/>
                </a:xfrm>
                <a:custGeom>
                  <a:avLst/>
                  <a:gdLst>
                    <a:gd name="T0" fmla="*/ 288 w 288"/>
                    <a:gd name="T1" fmla="*/ 576 h 576"/>
                    <a:gd name="T2" fmla="*/ 240 w 288"/>
                    <a:gd name="T3" fmla="*/ 288 h 576"/>
                    <a:gd name="T4" fmla="*/ 0 w 28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576"/>
                    <a:gd name="T11" fmla="*/ 288 w 28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576">
                      <a:moveTo>
                        <a:pt x="288" y="576"/>
                      </a:moveTo>
                      <a:cubicBezTo>
                        <a:pt x="288" y="480"/>
                        <a:pt x="288" y="384"/>
                        <a:pt x="240" y="288"/>
                      </a:cubicBezTo>
                      <a:cubicBezTo>
                        <a:pt x="192" y="192"/>
                        <a:pt x="96" y="96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6" name="Freeform 88"/>
                <p:cNvSpPr>
                  <a:spLocks/>
                </p:cNvSpPr>
                <p:nvPr/>
              </p:nvSpPr>
              <p:spPr bwMode="auto">
                <a:xfrm>
                  <a:off x="1152" y="2832"/>
                  <a:ext cx="112" cy="336"/>
                </a:xfrm>
                <a:custGeom>
                  <a:avLst/>
                  <a:gdLst>
                    <a:gd name="T0" fmla="*/ 96 w 112"/>
                    <a:gd name="T1" fmla="*/ 336 h 336"/>
                    <a:gd name="T2" fmla="*/ 96 w 112"/>
                    <a:gd name="T3" fmla="*/ 192 h 336"/>
                    <a:gd name="T4" fmla="*/ 0 w 112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336"/>
                    <a:gd name="T11" fmla="*/ 112 w 112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336">
                      <a:moveTo>
                        <a:pt x="96" y="336"/>
                      </a:moveTo>
                      <a:cubicBezTo>
                        <a:pt x="104" y="292"/>
                        <a:pt x="112" y="248"/>
                        <a:pt x="96" y="192"/>
                      </a:cubicBezTo>
                      <a:cubicBezTo>
                        <a:pt x="80" y="136"/>
                        <a:pt x="40" y="68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97" name="Freeform 89"/>
                <p:cNvSpPr>
                  <a:spLocks/>
                </p:cNvSpPr>
                <p:nvPr/>
              </p:nvSpPr>
              <p:spPr bwMode="auto">
                <a:xfrm>
                  <a:off x="2064" y="3072"/>
                  <a:ext cx="336" cy="480"/>
                </a:xfrm>
                <a:custGeom>
                  <a:avLst/>
                  <a:gdLst>
                    <a:gd name="T0" fmla="*/ 336 w 336"/>
                    <a:gd name="T1" fmla="*/ 480 h 480"/>
                    <a:gd name="T2" fmla="*/ 240 w 336"/>
                    <a:gd name="T3" fmla="*/ 288 h 480"/>
                    <a:gd name="T4" fmla="*/ 0 w 336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80"/>
                    <a:gd name="T11" fmla="*/ 336 w 336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80">
                      <a:moveTo>
                        <a:pt x="336" y="480"/>
                      </a:moveTo>
                      <a:cubicBezTo>
                        <a:pt x="316" y="424"/>
                        <a:pt x="296" y="368"/>
                        <a:pt x="240" y="288"/>
                      </a:cubicBezTo>
                      <a:cubicBezTo>
                        <a:pt x="184" y="208"/>
                        <a:pt x="92" y="104"/>
                        <a:pt x="0" y="0"/>
                      </a:cubicBez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</a:p>
        </p:txBody>
      </p:sp>
      <p:pic>
        <p:nvPicPr>
          <p:cNvPr id="17411" name="Picture 24" descr="IMG1328A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8750" r="5000" b="5000"/>
          <a:stretch>
            <a:fillRect/>
          </a:stretch>
        </p:blipFill>
        <p:spPr bwMode="auto">
          <a:xfrm>
            <a:off x="4953000" y="1905000"/>
            <a:ext cx="3590925" cy="4572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5" descr="IMG1322A"/>
          <p:cNvPicPr>
            <a:picLocks noChangeAspect="1" noChangeArrowheads="1"/>
          </p:cNvPicPr>
          <p:nvPr/>
        </p:nvPicPr>
        <p:blipFill>
          <a:blip r:embed="rId3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r="12500"/>
          <a:stretch>
            <a:fillRect/>
          </a:stretch>
        </p:blipFill>
        <p:spPr bwMode="auto">
          <a:xfrm>
            <a:off x="533400" y="1828800"/>
            <a:ext cx="3657600" cy="464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LD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767">
            <a:off x="4953000" y="2700338"/>
            <a:ext cx="35718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fine-art-printing_~u23797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1" b="7848"/>
          <a:stretch>
            <a:fillRect/>
          </a:stretch>
        </p:blipFill>
        <p:spPr bwMode="auto">
          <a:xfrm rot="-1208080">
            <a:off x="1023938" y="1833563"/>
            <a:ext cx="3308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76400" y="11430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THEO MẪU  -  MẪU CÓ HAI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3633788"/>
            <a:ext cx="2514600" cy="2590800"/>
            <a:chOff x="839" y="1224"/>
            <a:chExt cx="862" cy="862"/>
          </a:xfrm>
        </p:grpSpPr>
        <p:sp>
          <p:nvSpPr>
            <p:cNvPr id="19486" name="Oval 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7" name="Oval 10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8" name="Oval 11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9" name="Oval 12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90" name="Oval 13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91" name="Oval 14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92" name="Oval 15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93" name="Oval 16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94" name="Oval 17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 rot="-2037197">
            <a:off x="1752600" y="1676400"/>
            <a:ext cx="4572000" cy="1066800"/>
            <a:chOff x="1392" y="3216"/>
            <a:chExt cx="3360" cy="384"/>
          </a:xfrm>
        </p:grpSpPr>
        <p:sp>
          <p:nvSpPr>
            <p:cNvPr id="19482" name="Oval 20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AAF54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3" name="Oval 21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4" name="Oval 22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875F2D"/>
                </a:gs>
                <a:gs pos="50000">
                  <a:srgbClr val="FAAF54"/>
                </a:gs>
                <a:gs pos="100000">
                  <a:srgbClr val="875F2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5" name="Oval 23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9F6F35"/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-1455934">
            <a:off x="2597150" y="2627313"/>
            <a:ext cx="4860925" cy="1074737"/>
            <a:chOff x="1392" y="3216"/>
            <a:chExt cx="3360" cy="384"/>
          </a:xfrm>
        </p:grpSpPr>
        <p:sp>
          <p:nvSpPr>
            <p:cNvPr id="19478" name="Oval 25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9" name="Oval 26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0" name="Oval 27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81" name="Oval 28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22" name="Text Box 39"/>
          <p:cNvSpPr txBox="1">
            <a:spLocks noChangeArrowheads="1"/>
          </p:cNvSpPr>
          <p:nvPr/>
        </p:nvSpPr>
        <p:spPr bwMode="gray">
          <a:xfrm rot="20079806">
            <a:off x="3239357" y="2815064"/>
            <a:ext cx="35654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Arial" charset="0"/>
              </a:rPr>
              <a:t>Hình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vẽ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gần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giống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mẫu</a:t>
            </a:r>
            <a:endParaRPr lang="en-US" sz="2400" b="1" dirty="0">
              <a:latin typeface="Arial" charset="0"/>
            </a:endParaRPr>
          </a:p>
          <a:p>
            <a:pPr>
              <a:defRPr/>
            </a:pP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gray">
          <a:xfrm rot="19524078">
            <a:off x="2260600" y="1856730"/>
            <a:ext cx="39116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533400" y="4464050"/>
            <a:ext cx="2087563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FF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</a:p>
        </p:txBody>
      </p:sp>
      <p:sp>
        <p:nvSpPr>
          <p:cNvPr id="19464" name="Line 20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38200" y="276673"/>
            <a:ext cx="7696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 rot="-464807">
            <a:off x="2965450" y="4113213"/>
            <a:ext cx="4894263" cy="990600"/>
            <a:chOff x="1392" y="3216"/>
            <a:chExt cx="3360" cy="384"/>
          </a:xfrm>
        </p:grpSpPr>
        <p:sp>
          <p:nvSpPr>
            <p:cNvPr id="19474" name="Oval 49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AAF54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5" name="Oval 50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6" name="Oval 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875F2D"/>
                </a:gs>
                <a:gs pos="50000">
                  <a:srgbClr val="FAAF54"/>
                </a:gs>
                <a:gs pos="100000">
                  <a:srgbClr val="875F2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7" name="Oval 52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9F6F35"/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 rot="553135">
            <a:off x="2819400" y="5486400"/>
            <a:ext cx="4884738" cy="968375"/>
            <a:chOff x="1392" y="3216"/>
            <a:chExt cx="3360" cy="384"/>
          </a:xfrm>
        </p:grpSpPr>
        <p:sp>
          <p:nvSpPr>
            <p:cNvPr id="19470" name="Oval 54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1" name="Oval 55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2" name="Oval 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9473" name="Oval 57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37" name="Text Box 58"/>
          <p:cNvSpPr txBox="1">
            <a:spLocks noChangeArrowheads="1"/>
          </p:cNvSpPr>
          <p:nvPr/>
        </p:nvSpPr>
        <p:spPr bwMode="auto">
          <a:xfrm rot="-549741">
            <a:off x="3171825" y="4367670"/>
            <a:ext cx="4951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 rot="499958">
            <a:off x="3200400" y="5711825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3" descr="ho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662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j-lt"/>
              </a:rPr>
              <a:t>*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001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VẼ CHÂN DUNG</a:t>
            </a:r>
          </a:p>
        </p:txBody>
      </p:sp>
      <p:pic>
        <p:nvPicPr>
          <p:cNvPr id="20487" name="Picture 10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9600" y="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14400" y="44196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505200" y="4448175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58000" y="44958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14400" y="5029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-Theo em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914400" y="54864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>
            <a:lum bright="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667000" cy="3276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514600" cy="3276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514600" cy="33035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1309A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/>
          <a:stretch>
            <a:fillRect/>
          </a:stretch>
        </p:blipFill>
        <p:spPr bwMode="auto">
          <a:xfrm>
            <a:off x="4572000" y="4038600"/>
            <a:ext cx="4343400" cy="2584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IMG13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/>
          <a:stretch>
            <a:fillRect/>
          </a:stretch>
        </p:blipFill>
        <p:spPr bwMode="auto">
          <a:xfrm>
            <a:off x="533400" y="2209800"/>
            <a:ext cx="3446463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G13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1000"/>
            <a:ext cx="257175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343400" cy="1143000"/>
          </a:xfrm>
        </p:spPr>
        <p:txBody>
          <a:bodyPr/>
          <a:lstStyle/>
          <a:p>
            <a:pPr algn="l" eaLnBrk="1" hangingPunct="1"/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I.QUAN SÁT- NHẬN XÉT</a:t>
            </a:r>
            <a:b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505200" y="3657600"/>
            <a:ext cx="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90600" y="52578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4953000" y="5257800"/>
            <a:ext cx="1981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781800" y="6096000"/>
            <a:ext cx="1143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524000" y="1295400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1.Tỉ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1302A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/>
          <a:stretch>
            <a:fillRect/>
          </a:stretch>
        </p:blipFill>
        <p:spPr bwMode="auto">
          <a:xfrm>
            <a:off x="457200" y="1754188"/>
            <a:ext cx="4170363" cy="46466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5" descr="IMG1302A"/>
          <p:cNvPicPr>
            <a:picLocks noChangeAspect="1" noChangeArrowheads="1"/>
          </p:cNvPicPr>
          <p:nvPr/>
        </p:nvPicPr>
        <p:blipFill>
          <a:blip r:embed="rId2">
            <a:lum bright="12000" contrast="7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/>
          <a:stretch>
            <a:fillRect/>
          </a:stretch>
        </p:blipFill>
        <p:spPr bwMode="auto">
          <a:xfrm>
            <a:off x="5257800" y="2971800"/>
            <a:ext cx="3281363" cy="3429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1676400"/>
            <a:ext cx="1219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28600" y="1981200"/>
            <a:ext cx="1219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04800" y="2286000"/>
            <a:ext cx="1219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876800" y="31242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876800" y="34290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4876800" y="3657600"/>
            <a:ext cx="838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0" y="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2.Đậm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nhạt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90600" y="9906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29200" y="1676400"/>
            <a:ext cx="381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	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505200" y="533400"/>
            <a:ext cx="4267200" cy="5867400"/>
          </a:xfrm>
          <a:prstGeom prst="rect">
            <a:avLst/>
          </a:prstGeom>
          <a:solidFill>
            <a:srgbClr val="F2F8F8"/>
          </a:solidFill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Freeform 7"/>
          <p:cNvSpPr>
            <a:spLocks/>
          </p:cNvSpPr>
          <p:nvPr/>
        </p:nvSpPr>
        <p:spPr bwMode="auto">
          <a:xfrm>
            <a:off x="3505200" y="3697288"/>
            <a:ext cx="4267200" cy="2703512"/>
          </a:xfrm>
          <a:custGeom>
            <a:avLst/>
            <a:gdLst>
              <a:gd name="T0" fmla="*/ 0 w 2976"/>
              <a:gd name="T1" fmla="*/ 2147483647 h 1769"/>
              <a:gd name="T2" fmla="*/ 2147483647 w 2976"/>
              <a:gd name="T3" fmla="*/ 0 h 1769"/>
              <a:gd name="T4" fmla="*/ 2147483647 w 2976"/>
              <a:gd name="T5" fmla="*/ 2147483647 h 1769"/>
              <a:gd name="T6" fmla="*/ 2147483647 w 2976"/>
              <a:gd name="T7" fmla="*/ 2147483647 h 1769"/>
              <a:gd name="T8" fmla="*/ 0 w 2976"/>
              <a:gd name="T9" fmla="*/ 2147483647 h 1769"/>
              <a:gd name="T10" fmla="*/ 0 w 2976"/>
              <a:gd name="T11" fmla="*/ 2147483647 h 17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6"/>
              <a:gd name="T19" fmla="*/ 0 h 1769"/>
              <a:gd name="T20" fmla="*/ 2976 w 2976"/>
              <a:gd name="T21" fmla="*/ 1769 h 17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6" h="1769">
                <a:moveTo>
                  <a:pt x="0" y="329"/>
                </a:moveTo>
                <a:lnTo>
                  <a:pt x="1090" y="0"/>
                </a:lnTo>
                <a:lnTo>
                  <a:pt x="2974" y="530"/>
                </a:lnTo>
                <a:lnTo>
                  <a:pt x="2976" y="1769"/>
                </a:lnTo>
                <a:lnTo>
                  <a:pt x="0" y="1769"/>
                </a:lnTo>
                <a:lnTo>
                  <a:pt x="0" y="32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4" name="Group 19"/>
          <p:cNvGrpSpPr>
            <a:grpSpLocks/>
          </p:cNvGrpSpPr>
          <p:nvPr/>
        </p:nvGrpSpPr>
        <p:grpSpPr bwMode="auto">
          <a:xfrm>
            <a:off x="3784600" y="1630363"/>
            <a:ext cx="2344738" cy="3819525"/>
            <a:chOff x="2384" y="1027"/>
            <a:chExt cx="1477" cy="2406"/>
          </a:xfrm>
        </p:grpSpPr>
        <p:sp>
          <p:nvSpPr>
            <p:cNvPr id="10254" name="Freeform 9"/>
            <p:cNvSpPr>
              <a:spLocks/>
            </p:cNvSpPr>
            <p:nvPr/>
          </p:nvSpPr>
          <p:spPr bwMode="auto">
            <a:xfrm rot="10152057">
              <a:off x="2384" y="3134"/>
              <a:ext cx="1219" cy="299"/>
            </a:xfrm>
            <a:custGeom>
              <a:avLst/>
              <a:gdLst>
                <a:gd name="T0" fmla="*/ 0 w 1584"/>
                <a:gd name="T1" fmla="*/ 174 h 288"/>
                <a:gd name="T2" fmla="*/ 220 w 1584"/>
                <a:gd name="T3" fmla="*/ 347 h 288"/>
                <a:gd name="T4" fmla="*/ 337 w 1584"/>
                <a:gd name="T5" fmla="*/ 347 h 288"/>
                <a:gd name="T6" fmla="*/ 415 w 1584"/>
                <a:gd name="T7" fmla="*/ 290 h 288"/>
                <a:gd name="T8" fmla="*/ 428 w 1584"/>
                <a:gd name="T9" fmla="*/ 347 h 288"/>
                <a:gd name="T10" fmla="*/ 428 w 1584"/>
                <a:gd name="T11" fmla="*/ 174 h 288"/>
                <a:gd name="T12" fmla="*/ 389 w 1584"/>
                <a:gd name="T13" fmla="*/ 0 h 288"/>
                <a:gd name="T14" fmla="*/ 389 w 1584"/>
                <a:gd name="T15" fmla="*/ 116 h 288"/>
                <a:gd name="T16" fmla="*/ 298 w 1584"/>
                <a:gd name="T17" fmla="*/ 0 h 288"/>
                <a:gd name="T18" fmla="*/ 169 w 1584"/>
                <a:gd name="T19" fmla="*/ 58 h 288"/>
                <a:gd name="T20" fmla="*/ 0 w 1584"/>
                <a:gd name="T21" fmla="*/ 174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288"/>
                <a:gd name="T35" fmla="*/ 1584 w 158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288">
                  <a:moveTo>
                    <a:pt x="0" y="144"/>
                  </a:moveTo>
                  <a:lnTo>
                    <a:pt x="816" y="288"/>
                  </a:lnTo>
                  <a:lnTo>
                    <a:pt x="1248" y="288"/>
                  </a:lnTo>
                  <a:lnTo>
                    <a:pt x="1536" y="240"/>
                  </a:lnTo>
                  <a:lnTo>
                    <a:pt x="1584" y="288"/>
                  </a:lnTo>
                  <a:lnTo>
                    <a:pt x="1584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1104" y="0"/>
                  </a:lnTo>
                  <a:lnTo>
                    <a:pt x="624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3C3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0"/>
            <p:cNvSpPr>
              <a:spLocks/>
            </p:cNvSpPr>
            <p:nvPr/>
          </p:nvSpPr>
          <p:spPr bwMode="auto">
            <a:xfrm>
              <a:off x="2688" y="1027"/>
              <a:ext cx="1173" cy="2127"/>
            </a:xfrm>
            <a:custGeom>
              <a:avLst/>
              <a:gdLst>
                <a:gd name="T0" fmla="*/ 3 w 3456"/>
                <a:gd name="T1" fmla="*/ 0 h 2786"/>
                <a:gd name="T2" fmla="*/ 4 w 3456"/>
                <a:gd name="T3" fmla="*/ 27 h 2786"/>
                <a:gd name="T4" fmla="*/ 4 w 3456"/>
                <a:gd name="T5" fmla="*/ 48 h 2786"/>
                <a:gd name="T6" fmla="*/ 4 w 3456"/>
                <a:gd name="T7" fmla="*/ 114 h 2786"/>
                <a:gd name="T8" fmla="*/ 4 w 3456"/>
                <a:gd name="T9" fmla="*/ 147 h 2786"/>
                <a:gd name="T10" fmla="*/ 4 w 3456"/>
                <a:gd name="T11" fmla="*/ 166 h 2786"/>
                <a:gd name="T12" fmla="*/ 1 w 3456"/>
                <a:gd name="T13" fmla="*/ 203 h 2786"/>
                <a:gd name="T14" fmla="*/ 0 w 3456"/>
                <a:gd name="T15" fmla="*/ 223 h 2786"/>
                <a:gd name="T16" fmla="*/ 0 w 3456"/>
                <a:gd name="T17" fmla="*/ 247 h 2786"/>
                <a:gd name="T18" fmla="*/ 0 w 3456"/>
                <a:gd name="T19" fmla="*/ 283 h 2786"/>
                <a:gd name="T20" fmla="*/ 0 w 3456"/>
                <a:gd name="T21" fmla="*/ 317 h 2786"/>
                <a:gd name="T22" fmla="*/ 0 w 3456"/>
                <a:gd name="T23" fmla="*/ 371 h 2786"/>
                <a:gd name="T24" fmla="*/ 1 w 3456"/>
                <a:gd name="T25" fmla="*/ 436 h 2786"/>
                <a:gd name="T26" fmla="*/ 1 w 3456"/>
                <a:gd name="T27" fmla="*/ 496 h 2786"/>
                <a:gd name="T28" fmla="*/ 4 w 3456"/>
                <a:gd name="T29" fmla="*/ 611 h 2786"/>
                <a:gd name="T30" fmla="*/ 4 w 3456"/>
                <a:gd name="T31" fmla="*/ 642 h 2786"/>
                <a:gd name="T32" fmla="*/ 5 w 3456"/>
                <a:gd name="T33" fmla="*/ 662 h 2786"/>
                <a:gd name="T34" fmla="*/ 4 w 3456"/>
                <a:gd name="T35" fmla="*/ 680 h 2786"/>
                <a:gd name="T36" fmla="*/ 4 w 3456"/>
                <a:gd name="T37" fmla="*/ 697 h 2786"/>
                <a:gd name="T38" fmla="*/ 3 w 3456"/>
                <a:gd name="T39" fmla="*/ 723 h 2786"/>
                <a:gd name="T40" fmla="*/ 13 w 3456"/>
                <a:gd name="T41" fmla="*/ 723 h 2786"/>
                <a:gd name="T42" fmla="*/ 12 w 3456"/>
                <a:gd name="T43" fmla="*/ 701 h 2786"/>
                <a:gd name="T44" fmla="*/ 11 w 3456"/>
                <a:gd name="T45" fmla="*/ 683 h 2786"/>
                <a:gd name="T46" fmla="*/ 11 w 3456"/>
                <a:gd name="T47" fmla="*/ 662 h 2786"/>
                <a:gd name="T48" fmla="*/ 12 w 3456"/>
                <a:gd name="T49" fmla="*/ 592 h 2786"/>
                <a:gd name="T50" fmla="*/ 14 w 3456"/>
                <a:gd name="T51" fmla="*/ 501 h 2786"/>
                <a:gd name="T52" fmla="*/ 14 w 3456"/>
                <a:gd name="T53" fmla="*/ 501 h 2786"/>
                <a:gd name="T54" fmla="*/ 15 w 3456"/>
                <a:gd name="T55" fmla="*/ 428 h 2786"/>
                <a:gd name="T56" fmla="*/ 15 w 3456"/>
                <a:gd name="T57" fmla="*/ 376 h 2786"/>
                <a:gd name="T58" fmla="*/ 16 w 3456"/>
                <a:gd name="T59" fmla="*/ 324 h 2786"/>
                <a:gd name="T60" fmla="*/ 16 w 3456"/>
                <a:gd name="T61" fmla="*/ 285 h 2786"/>
                <a:gd name="T62" fmla="*/ 16 w 3456"/>
                <a:gd name="T63" fmla="*/ 257 h 2786"/>
                <a:gd name="T64" fmla="*/ 15 w 3456"/>
                <a:gd name="T65" fmla="*/ 223 h 2786"/>
                <a:gd name="T66" fmla="*/ 14 w 3456"/>
                <a:gd name="T67" fmla="*/ 202 h 2786"/>
                <a:gd name="T68" fmla="*/ 12 w 3456"/>
                <a:gd name="T69" fmla="*/ 166 h 2786"/>
                <a:gd name="T70" fmla="*/ 11 w 3456"/>
                <a:gd name="T71" fmla="*/ 144 h 2786"/>
                <a:gd name="T72" fmla="*/ 11 w 3456"/>
                <a:gd name="T73" fmla="*/ 123 h 2786"/>
                <a:gd name="T74" fmla="*/ 11 w 3456"/>
                <a:gd name="T75" fmla="*/ 53 h 2786"/>
                <a:gd name="T76" fmla="*/ 11 w 3456"/>
                <a:gd name="T77" fmla="*/ 34 h 2786"/>
                <a:gd name="T78" fmla="*/ 13 w 3456"/>
                <a:gd name="T79" fmla="*/ 0 h 2786"/>
                <a:gd name="T80" fmla="*/ 3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866"/>
                </a:gs>
                <a:gs pos="100000">
                  <a:srgbClr val="85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200400" y="5334000"/>
            <a:ext cx="5105400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572000" y="5029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267200" y="3048000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800600" y="2133600"/>
            <a:ext cx="76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9" name="Group 20"/>
          <p:cNvGrpSpPr>
            <a:grpSpLocks/>
          </p:cNvGrpSpPr>
          <p:nvPr/>
        </p:nvGrpSpPr>
        <p:grpSpPr bwMode="auto">
          <a:xfrm>
            <a:off x="5476875" y="4322763"/>
            <a:ext cx="1778000" cy="1920875"/>
            <a:chOff x="3450" y="2723"/>
            <a:chExt cx="1120" cy="1210"/>
          </a:xfrm>
        </p:grpSpPr>
        <p:sp>
          <p:nvSpPr>
            <p:cNvPr id="10252" name="Oval 8"/>
            <p:cNvSpPr>
              <a:spLocks noChangeArrowheads="1"/>
            </p:cNvSpPr>
            <p:nvPr/>
          </p:nvSpPr>
          <p:spPr bwMode="auto">
            <a:xfrm rot="-217198">
              <a:off x="3450" y="3702"/>
              <a:ext cx="867" cy="231"/>
            </a:xfrm>
            <a:prstGeom prst="ellipse">
              <a:avLst/>
            </a:prstGeom>
            <a:solidFill>
              <a:srgbClr val="443C3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0253" name="Picture 11" descr="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2723"/>
              <a:ext cx="923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648200" y="1600200"/>
            <a:ext cx="1143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9000" cy="1143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3.Vị </a:t>
            </a:r>
            <a:r>
              <a:rPr lang="en-US" alt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cam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70175"/>
            <a:ext cx="3711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II.CÁCH VẼ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6705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Line 3"/>
          <p:cNvSpPr>
            <a:spLocks noChangeShapeType="1"/>
          </p:cNvSpPr>
          <p:nvPr/>
        </p:nvSpPr>
        <p:spPr bwMode="auto">
          <a:xfrm>
            <a:off x="3175" y="1219200"/>
            <a:ext cx="9140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4"/>
          <p:cNvGrpSpPr>
            <a:grpSpLocks/>
          </p:cNvGrpSpPr>
          <p:nvPr/>
        </p:nvGrpSpPr>
        <p:grpSpPr bwMode="auto">
          <a:xfrm>
            <a:off x="533400" y="1905000"/>
            <a:ext cx="2514600" cy="3200400"/>
            <a:chOff x="336" y="1200"/>
            <a:chExt cx="1584" cy="2016"/>
          </a:xfrm>
        </p:grpSpPr>
        <p:sp>
          <p:nvSpPr>
            <p:cNvPr id="12298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584" cy="2016"/>
            </a:xfrm>
            <a:prstGeom prst="rect">
              <a:avLst/>
            </a:prstGeom>
            <a:solidFill>
              <a:srgbClr val="F2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9" name="Freeform 21"/>
            <p:cNvSpPr>
              <a:spLocks/>
            </p:cNvSpPr>
            <p:nvPr/>
          </p:nvSpPr>
          <p:spPr bwMode="auto">
            <a:xfrm>
              <a:off x="336" y="2287"/>
              <a:ext cx="1584" cy="929"/>
            </a:xfrm>
            <a:custGeom>
              <a:avLst/>
              <a:gdLst>
                <a:gd name="T0" fmla="*/ 0 w 2976"/>
                <a:gd name="T1" fmla="*/ 13 h 1769"/>
                <a:gd name="T2" fmla="*/ 46 w 2976"/>
                <a:gd name="T3" fmla="*/ 0 h 1769"/>
                <a:gd name="T4" fmla="*/ 127 w 2976"/>
                <a:gd name="T5" fmla="*/ 21 h 1769"/>
                <a:gd name="T6" fmla="*/ 127 w 2976"/>
                <a:gd name="T7" fmla="*/ 70 h 1769"/>
                <a:gd name="T8" fmla="*/ 0 w 2976"/>
                <a:gd name="T9" fmla="*/ 70 h 1769"/>
                <a:gd name="T10" fmla="*/ 0 w 2976"/>
                <a:gd name="T11" fmla="*/ 13 h 1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6"/>
                <a:gd name="T19" fmla="*/ 0 h 1769"/>
                <a:gd name="T20" fmla="*/ 2976 w 2976"/>
                <a:gd name="T21" fmla="*/ 1769 h 17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6" h="1769">
                  <a:moveTo>
                    <a:pt x="0" y="329"/>
                  </a:moveTo>
                  <a:lnTo>
                    <a:pt x="1090" y="0"/>
                  </a:lnTo>
                  <a:lnTo>
                    <a:pt x="2974" y="530"/>
                  </a:lnTo>
                  <a:lnTo>
                    <a:pt x="2976" y="1769"/>
                  </a:lnTo>
                  <a:lnTo>
                    <a:pt x="0" y="1769"/>
                  </a:lnTo>
                  <a:lnTo>
                    <a:pt x="0" y="329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Oval 25"/>
            <p:cNvSpPr>
              <a:spLocks noChangeArrowheads="1"/>
            </p:cNvSpPr>
            <p:nvPr/>
          </p:nvSpPr>
          <p:spPr bwMode="auto">
            <a:xfrm rot="-217198">
              <a:off x="1068" y="3036"/>
              <a:ext cx="511" cy="126"/>
            </a:xfrm>
            <a:prstGeom prst="ellipse">
              <a:avLst/>
            </a:prstGeom>
            <a:solidFill>
              <a:srgbClr val="443C3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1" name="Freeform 27"/>
            <p:cNvSpPr>
              <a:spLocks/>
            </p:cNvSpPr>
            <p:nvPr/>
          </p:nvSpPr>
          <p:spPr bwMode="auto">
            <a:xfrm rot="10152057">
              <a:off x="440" y="2726"/>
              <a:ext cx="718" cy="163"/>
            </a:xfrm>
            <a:custGeom>
              <a:avLst/>
              <a:gdLst>
                <a:gd name="T0" fmla="*/ 0 w 1584"/>
                <a:gd name="T1" fmla="*/ 8 h 288"/>
                <a:gd name="T2" fmla="*/ 15 w 1584"/>
                <a:gd name="T3" fmla="*/ 16 h 288"/>
                <a:gd name="T4" fmla="*/ 24 w 1584"/>
                <a:gd name="T5" fmla="*/ 16 h 288"/>
                <a:gd name="T6" fmla="*/ 29 w 1584"/>
                <a:gd name="T7" fmla="*/ 14 h 288"/>
                <a:gd name="T8" fmla="*/ 30 w 1584"/>
                <a:gd name="T9" fmla="*/ 16 h 288"/>
                <a:gd name="T10" fmla="*/ 30 w 1584"/>
                <a:gd name="T11" fmla="*/ 8 h 288"/>
                <a:gd name="T12" fmla="*/ 28 w 1584"/>
                <a:gd name="T13" fmla="*/ 0 h 288"/>
                <a:gd name="T14" fmla="*/ 28 w 1584"/>
                <a:gd name="T15" fmla="*/ 6 h 288"/>
                <a:gd name="T16" fmla="*/ 21 w 1584"/>
                <a:gd name="T17" fmla="*/ 0 h 288"/>
                <a:gd name="T18" fmla="*/ 12 w 1584"/>
                <a:gd name="T19" fmla="*/ 3 h 288"/>
                <a:gd name="T20" fmla="*/ 0 w 1584"/>
                <a:gd name="T21" fmla="*/ 8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288"/>
                <a:gd name="T35" fmla="*/ 1584 w 158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288">
                  <a:moveTo>
                    <a:pt x="0" y="144"/>
                  </a:moveTo>
                  <a:lnTo>
                    <a:pt x="816" y="288"/>
                  </a:lnTo>
                  <a:lnTo>
                    <a:pt x="1248" y="288"/>
                  </a:lnTo>
                  <a:lnTo>
                    <a:pt x="1536" y="240"/>
                  </a:lnTo>
                  <a:lnTo>
                    <a:pt x="1584" y="288"/>
                  </a:lnTo>
                  <a:lnTo>
                    <a:pt x="1584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1104" y="0"/>
                  </a:lnTo>
                  <a:lnTo>
                    <a:pt x="624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3C3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22"/>
            <p:cNvSpPr>
              <a:spLocks/>
            </p:cNvSpPr>
            <p:nvPr/>
          </p:nvSpPr>
          <p:spPr bwMode="auto">
            <a:xfrm>
              <a:off x="619" y="1577"/>
              <a:ext cx="691" cy="1160"/>
            </a:xfrm>
            <a:custGeom>
              <a:avLst/>
              <a:gdLst>
                <a:gd name="T0" fmla="*/ 0 w 3456"/>
                <a:gd name="T1" fmla="*/ 0 h 2786"/>
                <a:gd name="T2" fmla="*/ 0 w 3456"/>
                <a:gd name="T3" fmla="*/ 1 h 2786"/>
                <a:gd name="T4" fmla="*/ 0 w 3456"/>
                <a:gd name="T5" fmla="*/ 2 h 2786"/>
                <a:gd name="T6" fmla="*/ 0 w 3456"/>
                <a:gd name="T7" fmla="*/ 5 h 2786"/>
                <a:gd name="T8" fmla="*/ 0 w 3456"/>
                <a:gd name="T9" fmla="*/ 7 h 2786"/>
                <a:gd name="T10" fmla="*/ 0 w 3456"/>
                <a:gd name="T11" fmla="*/ 8 h 2786"/>
                <a:gd name="T12" fmla="*/ 0 w 3456"/>
                <a:gd name="T13" fmla="*/ 10 h 2786"/>
                <a:gd name="T14" fmla="*/ 0 w 3456"/>
                <a:gd name="T15" fmla="*/ 11 h 2786"/>
                <a:gd name="T16" fmla="*/ 0 w 3456"/>
                <a:gd name="T17" fmla="*/ 12 h 2786"/>
                <a:gd name="T18" fmla="*/ 0 w 3456"/>
                <a:gd name="T19" fmla="*/ 14 h 2786"/>
                <a:gd name="T20" fmla="*/ 0 w 3456"/>
                <a:gd name="T21" fmla="*/ 15 h 2786"/>
                <a:gd name="T22" fmla="*/ 0 w 3456"/>
                <a:gd name="T23" fmla="*/ 18 h 2786"/>
                <a:gd name="T24" fmla="*/ 0 w 3456"/>
                <a:gd name="T25" fmla="*/ 21 h 2786"/>
                <a:gd name="T26" fmla="*/ 0 w 3456"/>
                <a:gd name="T27" fmla="*/ 24 h 2786"/>
                <a:gd name="T28" fmla="*/ 0 w 3456"/>
                <a:gd name="T29" fmla="*/ 30 h 2786"/>
                <a:gd name="T30" fmla="*/ 0 w 3456"/>
                <a:gd name="T31" fmla="*/ 31 h 2786"/>
                <a:gd name="T32" fmla="*/ 0 w 3456"/>
                <a:gd name="T33" fmla="*/ 32 h 2786"/>
                <a:gd name="T34" fmla="*/ 0 w 3456"/>
                <a:gd name="T35" fmla="*/ 33 h 2786"/>
                <a:gd name="T36" fmla="*/ 0 w 3456"/>
                <a:gd name="T37" fmla="*/ 34 h 2786"/>
                <a:gd name="T38" fmla="*/ 0 w 3456"/>
                <a:gd name="T39" fmla="*/ 35 h 2786"/>
                <a:gd name="T40" fmla="*/ 1 w 3456"/>
                <a:gd name="T41" fmla="*/ 35 h 2786"/>
                <a:gd name="T42" fmla="*/ 1 w 3456"/>
                <a:gd name="T43" fmla="*/ 34 h 2786"/>
                <a:gd name="T44" fmla="*/ 1 w 3456"/>
                <a:gd name="T45" fmla="*/ 33 h 2786"/>
                <a:gd name="T46" fmla="*/ 1 w 3456"/>
                <a:gd name="T47" fmla="*/ 32 h 2786"/>
                <a:gd name="T48" fmla="*/ 1 w 3456"/>
                <a:gd name="T49" fmla="*/ 29 h 2786"/>
                <a:gd name="T50" fmla="*/ 1 w 3456"/>
                <a:gd name="T51" fmla="*/ 24 h 2786"/>
                <a:gd name="T52" fmla="*/ 1 w 3456"/>
                <a:gd name="T53" fmla="*/ 24 h 2786"/>
                <a:gd name="T54" fmla="*/ 1 w 3456"/>
                <a:gd name="T55" fmla="*/ 21 h 2786"/>
                <a:gd name="T56" fmla="*/ 1 w 3456"/>
                <a:gd name="T57" fmla="*/ 18 h 2786"/>
                <a:gd name="T58" fmla="*/ 1 w 3456"/>
                <a:gd name="T59" fmla="*/ 15 h 2786"/>
                <a:gd name="T60" fmla="*/ 1 w 3456"/>
                <a:gd name="T61" fmla="*/ 14 h 2786"/>
                <a:gd name="T62" fmla="*/ 1 w 3456"/>
                <a:gd name="T63" fmla="*/ 12 h 2786"/>
                <a:gd name="T64" fmla="*/ 1 w 3456"/>
                <a:gd name="T65" fmla="*/ 11 h 2786"/>
                <a:gd name="T66" fmla="*/ 1 w 3456"/>
                <a:gd name="T67" fmla="*/ 10 h 2786"/>
                <a:gd name="T68" fmla="*/ 1 w 3456"/>
                <a:gd name="T69" fmla="*/ 8 h 2786"/>
                <a:gd name="T70" fmla="*/ 1 w 3456"/>
                <a:gd name="T71" fmla="*/ 7 h 2786"/>
                <a:gd name="T72" fmla="*/ 1 w 3456"/>
                <a:gd name="T73" fmla="*/ 6 h 2786"/>
                <a:gd name="T74" fmla="*/ 1 w 3456"/>
                <a:gd name="T75" fmla="*/ 2 h 2786"/>
                <a:gd name="T76" fmla="*/ 1 w 3456"/>
                <a:gd name="T77" fmla="*/ 2 h 2786"/>
                <a:gd name="T78" fmla="*/ 1 w 3456"/>
                <a:gd name="T79" fmla="*/ 0 h 2786"/>
                <a:gd name="T80" fmla="*/ 0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866"/>
                </a:gs>
                <a:gs pos="100000">
                  <a:srgbClr val="85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03" name="Picture 23" descr="c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502"/>
              <a:ext cx="54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Rectangle 29"/>
          <p:cNvSpPr>
            <a:spLocks noChangeArrowheads="1"/>
          </p:cNvSpPr>
          <p:nvPr/>
        </p:nvSpPr>
        <p:spPr bwMode="auto">
          <a:xfrm>
            <a:off x="3505200" y="457200"/>
            <a:ext cx="51054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990600" y="2514600"/>
            <a:ext cx="10668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4572000" y="1752600"/>
            <a:ext cx="1828800" cy="3200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905000" y="4191000"/>
            <a:ext cx="8382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u="sng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297" name="Text Box 36"/>
          <p:cNvSpPr txBox="1">
            <a:spLocks noChangeArrowheads="1"/>
          </p:cNvSpPr>
          <p:nvPr/>
        </p:nvSpPr>
        <p:spPr bwMode="auto">
          <a:xfrm>
            <a:off x="381000" y="914400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1" grpId="0" animBg="1"/>
      <p:bldP spid="20512" grpId="0" animBg="1"/>
      <p:bldP spid="20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3400" y="1905000"/>
            <a:ext cx="2514600" cy="3200400"/>
            <a:chOff x="336" y="1200"/>
            <a:chExt cx="1584" cy="2016"/>
          </a:xfrm>
        </p:grpSpPr>
        <p:sp>
          <p:nvSpPr>
            <p:cNvPr id="13325" name="Rectangle 3"/>
            <p:cNvSpPr>
              <a:spLocks noChangeArrowheads="1"/>
            </p:cNvSpPr>
            <p:nvPr/>
          </p:nvSpPr>
          <p:spPr bwMode="auto">
            <a:xfrm>
              <a:off x="336" y="1200"/>
              <a:ext cx="1584" cy="2016"/>
            </a:xfrm>
            <a:prstGeom prst="rect">
              <a:avLst/>
            </a:prstGeom>
            <a:solidFill>
              <a:srgbClr val="F2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6" name="Freeform 4"/>
            <p:cNvSpPr>
              <a:spLocks/>
            </p:cNvSpPr>
            <p:nvPr/>
          </p:nvSpPr>
          <p:spPr bwMode="auto">
            <a:xfrm>
              <a:off x="336" y="2287"/>
              <a:ext cx="1584" cy="929"/>
            </a:xfrm>
            <a:custGeom>
              <a:avLst/>
              <a:gdLst>
                <a:gd name="T0" fmla="*/ 0 w 2976"/>
                <a:gd name="T1" fmla="*/ 13 h 1769"/>
                <a:gd name="T2" fmla="*/ 46 w 2976"/>
                <a:gd name="T3" fmla="*/ 0 h 1769"/>
                <a:gd name="T4" fmla="*/ 127 w 2976"/>
                <a:gd name="T5" fmla="*/ 21 h 1769"/>
                <a:gd name="T6" fmla="*/ 127 w 2976"/>
                <a:gd name="T7" fmla="*/ 70 h 1769"/>
                <a:gd name="T8" fmla="*/ 0 w 2976"/>
                <a:gd name="T9" fmla="*/ 70 h 1769"/>
                <a:gd name="T10" fmla="*/ 0 w 2976"/>
                <a:gd name="T11" fmla="*/ 13 h 1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6"/>
                <a:gd name="T19" fmla="*/ 0 h 1769"/>
                <a:gd name="T20" fmla="*/ 2976 w 2976"/>
                <a:gd name="T21" fmla="*/ 1769 h 17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6" h="1769">
                  <a:moveTo>
                    <a:pt x="0" y="329"/>
                  </a:moveTo>
                  <a:lnTo>
                    <a:pt x="1090" y="0"/>
                  </a:lnTo>
                  <a:lnTo>
                    <a:pt x="2974" y="530"/>
                  </a:lnTo>
                  <a:lnTo>
                    <a:pt x="2976" y="1769"/>
                  </a:lnTo>
                  <a:lnTo>
                    <a:pt x="0" y="1769"/>
                  </a:lnTo>
                  <a:lnTo>
                    <a:pt x="0" y="329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Oval 5"/>
            <p:cNvSpPr>
              <a:spLocks noChangeArrowheads="1"/>
            </p:cNvSpPr>
            <p:nvPr/>
          </p:nvSpPr>
          <p:spPr bwMode="auto">
            <a:xfrm rot="-217198">
              <a:off x="1068" y="3036"/>
              <a:ext cx="511" cy="126"/>
            </a:xfrm>
            <a:prstGeom prst="ellipse">
              <a:avLst/>
            </a:prstGeom>
            <a:solidFill>
              <a:srgbClr val="443C3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8" name="Freeform 6"/>
            <p:cNvSpPr>
              <a:spLocks/>
            </p:cNvSpPr>
            <p:nvPr/>
          </p:nvSpPr>
          <p:spPr bwMode="auto">
            <a:xfrm rot="10152057">
              <a:off x="440" y="2726"/>
              <a:ext cx="718" cy="163"/>
            </a:xfrm>
            <a:custGeom>
              <a:avLst/>
              <a:gdLst>
                <a:gd name="T0" fmla="*/ 0 w 1584"/>
                <a:gd name="T1" fmla="*/ 8 h 288"/>
                <a:gd name="T2" fmla="*/ 15 w 1584"/>
                <a:gd name="T3" fmla="*/ 16 h 288"/>
                <a:gd name="T4" fmla="*/ 24 w 1584"/>
                <a:gd name="T5" fmla="*/ 16 h 288"/>
                <a:gd name="T6" fmla="*/ 29 w 1584"/>
                <a:gd name="T7" fmla="*/ 14 h 288"/>
                <a:gd name="T8" fmla="*/ 30 w 1584"/>
                <a:gd name="T9" fmla="*/ 16 h 288"/>
                <a:gd name="T10" fmla="*/ 30 w 1584"/>
                <a:gd name="T11" fmla="*/ 8 h 288"/>
                <a:gd name="T12" fmla="*/ 28 w 1584"/>
                <a:gd name="T13" fmla="*/ 0 h 288"/>
                <a:gd name="T14" fmla="*/ 28 w 1584"/>
                <a:gd name="T15" fmla="*/ 6 h 288"/>
                <a:gd name="T16" fmla="*/ 21 w 1584"/>
                <a:gd name="T17" fmla="*/ 0 h 288"/>
                <a:gd name="T18" fmla="*/ 12 w 1584"/>
                <a:gd name="T19" fmla="*/ 3 h 288"/>
                <a:gd name="T20" fmla="*/ 0 w 1584"/>
                <a:gd name="T21" fmla="*/ 8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288"/>
                <a:gd name="T35" fmla="*/ 1584 w 158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288">
                  <a:moveTo>
                    <a:pt x="0" y="144"/>
                  </a:moveTo>
                  <a:lnTo>
                    <a:pt x="816" y="288"/>
                  </a:lnTo>
                  <a:lnTo>
                    <a:pt x="1248" y="288"/>
                  </a:lnTo>
                  <a:lnTo>
                    <a:pt x="1536" y="240"/>
                  </a:lnTo>
                  <a:lnTo>
                    <a:pt x="1584" y="288"/>
                  </a:lnTo>
                  <a:lnTo>
                    <a:pt x="1584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1104" y="0"/>
                  </a:lnTo>
                  <a:lnTo>
                    <a:pt x="624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3C3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7"/>
            <p:cNvSpPr>
              <a:spLocks/>
            </p:cNvSpPr>
            <p:nvPr/>
          </p:nvSpPr>
          <p:spPr bwMode="auto">
            <a:xfrm>
              <a:off x="619" y="1577"/>
              <a:ext cx="691" cy="1160"/>
            </a:xfrm>
            <a:custGeom>
              <a:avLst/>
              <a:gdLst>
                <a:gd name="T0" fmla="*/ 0 w 3456"/>
                <a:gd name="T1" fmla="*/ 0 h 2786"/>
                <a:gd name="T2" fmla="*/ 0 w 3456"/>
                <a:gd name="T3" fmla="*/ 1 h 2786"/>
                <a:gd name="T4" fmla="*/ 0 w 3456"/>
                <a:gd name="T5" fmla="*/ 2 h 2786"/>
                <a:gd name="T6" fmla="*/ 0 w 3456"/>
                <a:gd name="T7" fmla="*/ 5 h 2786"/>
                <a:gd name="T8" fmla="*/ 0 w 3456"/>
                <a:gd name="T9" fmla="*/ 7 h 2786"/>
                <a:gd name="T10" fmla="*/ 0 w 3456"/>
                <a:gd name="T11" fmla="*/ 8 h 2786"/>
                <a:gd name="T12" fmla="*/ 0 w 3456"/>
                <a:gd name="T13" fmla="*/ 10 h 2786"/>
                <a:gd name="T14" fmla="*/ 0 w 3456"/>
                <a:gd name="T15" fmla="*/ 11 h 2786"/>
                <a:gd name="T16" fmla="*/ 0 w 3456"/>
                <a:gd name="T17" fmla="*/ 12 h 2786"/>
                <a:gd name="T18" fmla="*/ 0 w 3456"/>
                <a:gd name="T19" fmla="*/ 14 h 2786"/>
                <a:gd name="T20" fmla="*/ 0 w 3456"/>
                <a:gd name="T21" fmla="*/ 15 h 2786"/>
                <a:gd name="T22" fmla="*/ 0 w 3456"/>
                <a:gd name="T23" fmla="*/ 18 h 2786"/>
                <a:gd name="T24" fmla="*/ 0 w 3456"/>
                <a:gd name="T25" fmla="*/ 21 h 2786"/>
                <a:gd name="T26" fmla="*/ 0 w 3456"/>
                <a:gd name="T27" fmla="*/ 24 h 2786"/>
                <a:gd name="T28" fmla="*/ 0 w 3456"/>
                <a:gd name="T29" fmla="*/ 30 h 2786"/>
                <a:gd name="T30" fmla="*/ 0 w 3456"/>
                <a:gd name="T31" fmla="*/ 31 h 2786"/>
                <a:gd name="T32" fmla="*/ 0 w 3456"/>
                <a:gd name="T33" fmla="*/ 32 h 2786"/>
                <a:gd name="T34" fmla="*/ 0 w 3456"/>
                <a:gd name="T35" fmla="*/ 33 h 2786"/>
                <a:gd name="T36" fmla="*/ 0 w 3456"/>
                <a:gd name="T37" fmla="*/ 34 h 2786"/>
                <a:gd name="T38" fmla="*/ 0 w 3456"/>
                <a:gd name="T39" fmla="*/ 35 h 2786"/>
                <a:gd name="T40" fmla="*/ 1 w 3456"/>
                <a:gd name="T41" fmla="*/ 35 h 2786"/>
                <a:gd name="T42" fmla="*/ 1 w 3456"/>
                <a:gd name="T43" fmla="*/ 34 h 2786"/>
                <a:gd name="T44" fmla="*/ 1 w 3456"/>
                <a:gd name="T45" fmla="*/ 33 h 2786"/>
                <a:gd name="T46" fmla="*/ 1 w 3456"/>
                <a:gd name="T47" fmla="*/ 32 h 2786"/>
                <a:gd name="T48" fmla="*/ 1 w 3456"/>
                <a:gd name="T49" fmla="*/ 29 h 2786"/>
                <a:gd name="T50" fmla="*/ 1 w 3456"/>
                <a:gd name="T51" fmla="*/ 24 h 2786"/>
                <a:gd name="T52" fmla="*/ 1 w 3456"/>
                <a:gd name="T53" fmla="*/ 24 h 2786"/>
                <a:gd name="T54" fmla="*/ 1 w 3456"/>
                <a:gd name="T55" fmla="*/ 21 h 2786"/>
                <a:gd name="T56" fmla="*/ 1 w 3456"/>
                <a:gd name="T57" fmla="*/ 18 h 2786"/>
                <a:gd name="T58" fmla="*/ 1 w 3456"/>
                <a:gd name="T59" fmla="*/ 15 h 2786"/>
                <a:gd name="T60" fmla="*/ 1 w 3456"/>
                <a:gd name="T61" fmla="*/ 14 h 2786"/>
                <a:gd name="T62" fmla="*/ 1 w 3456"/>
                <a:gd name="T63" fmla="*/ 12 h 2786"/>
                <a:gd name="T64" fmla="*/ 1 w 3456"/>
                <a:gd name="T65" fmla="*/ 11 h 2786"/>
                <a:gd name="T66" fmla="*/ 1 w 3456"/>
                <a:gd name="T67" fmla="*/ 10 h 2786"/>
                <a:gd name="T68" fmla="*/ 1 w 3456"/>
                <a:gd name="T69" fmla="*/ 8 h 2786"/>
                <a:gd name="T70" fmla="*/ 1 w 3456"/>
                <a:gd name="T71" fmla="*/ 7 h 2786"/>
                <a:gd name="T72" fmla="*/ 1 w 3456"/>
                <a:gd name="T73" fmla="*/ 6 h 2786"/>
                <a:gd name="T74" fmla="*/ 1 w 3456"/>
                <a:gd name="T75" fmla="*/ 2 h 2786"/>
                <a:gd name="T76" fmla="*/ 1 w 3456"/>
                <a:gd name="T77" fmla="*/ 2 h 2786"/>
                <a:gd name="T78" fmla="*/ 1 w 3456"/>
                <a:gd name="T79" fmla="*/ 0 h 2786"/>
                <a:gd name="T80" fmla="*/ 0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866"/>
                </a:gs>
                <a:gs pos="100000">
                  <a:srgbClr val="85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30" name="Picture 8" descr="c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502"/>
              <a:ext cx="54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3581400" y="381000"/>
            <a:ext cx="5105400" cy="6172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990600" y="2514600"/>
            <a:ext cx="10668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4572000" y="1752600"/>
            <a:ext cx="18288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1905000" y="4191000"/>
            <a:ext cx="8382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u="sng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4572000" y="1752600"/>
            <a:ext cx="550863" cy="3182938"/>
          </a:xfrm>
          <a:custGeom>
            <a:avLst/>
            <a:gdLst>
              <a:gd name="T0" fmla="*/ 2147483647 w 347"/>
              <a:gd name="T1" fmla="*/ 0 h 2005"/>
              <a:gd name="T2" fmla="*/ 2147483647 w 347"/>
              <a:gd name="T3" fmla="*/ 2147483647 h 2005"/>
              <a:gd name="T4" fmla="*/ 0 w 347"/>
              <a:gd name="T5" fmla="*/ 2147483647 h 2005"/>
              <a:gd name="T6" fmla="*/ 0 w 347"/>
              <a:gd name="T7" fmla="*/ 2147483647 h 2005"/>
              <a:gd name="T8" fmla="*/ 2147483647 w 347"/>
              <a:gd name="T9" fmla="*/ 2147483647 h 2005"/>
              <a:gd name="T10" fmla="*/ 2147483647 w 347"/>
              <a:gd name="T11" fmla="*/ 2147483647 h 2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"/>
              <a:gd name="T19" fmla="*/ 0 h 2005"/>
              <a:gd name="T20" fmla="*/ 347 w 347"/>
              <a:gd name="T21" fmla="*/ 2005 h 20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" h="2005">
                <a:moveTo>
                  <a:pt x="288" y="0"/>
                </a:moveTo>
                <a:lnTo>
                  <a:pt x="288" y="457"/>
                </a:lnTo>
                <a:lnTo>
                  <a:pt x="0" y="640"/>
                </a:lnTo>
                <a:lnTo>
                  <a:pt x="0" y="1280"/>
                </a:lnTo>
                <a:lnTo>
                  <a:pt x="347" y="1822"/>
                </a:lnTo>
                <a:lnTo>
                  <a:pt x="247" y="20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5892800" y="1752600"/>
            <a:ext cx="508000" cy="3167063"/>
          </a:xfrm>
          <a:custGeom>
            <a:avLst/>
            <a:gdLst>
              <a:gd name="T0" fmla="*/ 2147483647 w 320"/>
              <a:gd name="T1" fmla="*/ 0 h 1995"/>
              <a:gd name="T2" fmla="*/ 2147483647 w 320"/>
              <a:gd name="T3" fmla="*/ 2147483647 h 1995"/>
              <a:gd name="T4" fmla="*/ 2147483647 w 320"/>
              <a:gd name="T5" fmla="*/ 2147483647 h 1995"/>
              <a:gd name="T6" fmla="*/ 2147483647 w 320"/>
              <a:gd name="T7" fmla="*/ 2147483647 h 1995"/>
              <a:gd name="T8" fmla="*/ 0 w 320"/>
              <a:gd name="T9" fmla="*/ 2147483647 h 1995"/>
              <a:gd name="T10" fmla="*/ 2147483647 w 320"/>
              <a:gd name="T11" fmla="*/ 2147483647 h 19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995"/>
              <a:gd name="T20" fmla="*/ 320 w 320"/>
              <a:gd name="T21" fmla="*/ 1995 h 19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995">
                <a:moveTo>
                  <a:pt x="32" y="0"/>
                </a:moveTo>
                <a:lnTo>
                  <a:pt x="32" y="457"/>
                </a:lnTo>
                <a:lnTo>
                  <a:pt x="320" y="640"/>
                </a:lnTo>
                <a:lnTo>
                  <a:pt x="320" y="1280"/>
                </a:lnTo>
                <a:lnTo>
                  <a:pt x="0" y="1822"/>
                </a:lnTo>
                <a:lnTo>
                  <a:pt x="91" y="19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6096000" y="4645025"/>
            <a:ext cx="1465263" cy="1306513"/>
          </a:xfrm>
          <a:custGeom>
            <a:avLst/>
            <a:gdLst>
              <a:gd name="T0" fmla="*/ 2147483647 w 923"/>
              <a:gd name="T1" fmla="*/ 2147483647 h 823"/>
              <a:gd name="T2" fmla="*/ 0 w 923"/>
              <a:gd name="T3" fmla="*/ 2147483647 h 823"/>
              <a:gd name="T4" fmla="*/ 0 w 923"/>
              <a:gd name="T5" fmla="*/ 2147483647 h 823"/>
              <a:gd name="T6" fmla="*/ 2147483647 w 923"/>
              <a:gd name="T7" fmla="*/ 2147483647 h 823"/>
              <a:gd name="T8" fmla="*/ 2147483647 w 923"/>
              <a:gd name="T9" fmla="*/ 2147483647 h 823"/>
              <a:gd name="T10" fmla="*/ 2147483647 w 923"/>
              <a:gd name="T11" fmla="*/ 2147483647 h 823"/>
              <a:gd name="T12" fmla="*/ 2147483647 w 923"/>
              <a:gd name="T13" fmla="*/ 2147483647 h 823"/>
              <a:gd name="T14" fmla="*/ 2147483647 w 923"/>
              <a:gd name="T15" fmla="*/ 0 h 823"/>
              <a:gd name="T16" fmla="*/ 2147483647 w 923"/>
              <a:gd name="T17" fmla="*/ 2147483647 h 8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3"/>
              <a:gd name="T28" fmla="*/ 0 h 823"/>
              <a:gd name="T29" fmla="*/ 923 w 923"/>
              <a:gd name="T30" fmla="*/ 823 h 8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3" h="823">
                <a:moveTo>
                  <a:pt x="288" y="2"/>
                </a:moveTo>
                <a:lnTo>
                  <a:pt x="0" y="247"/>
                </a:lnTo>
                <a:lnTo>
                  <a:pt x="0" y="578"/>
                </a:lnTo>
                <a:lnTo>
                  <a:pt x="219" y="823"/>
                </a:lnTo>
                <a:lnTo>
                  <a:pt x="672" y="818"/>
                </a:lnTo>
                <a:lnTo>
                  <a:pt x="923" y="585"/>
                </a:lnTo>
                <a:lnTo>
                  <a:pt x="912" y="242"/>
                </a:lnTo>
                <a:lnTo>
                  <a:pt x="658" y="0"/>
                </a:lnTo>
                <a:lnTo>
                  <a:pt x="288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3505200" y="457200"/>
            <a:ext cx="51054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3505200" y="3733800"/>
            <a:ext cx="5105400" cy="990600"/>
          </a:xfrm>
          <a:custGeom>
            <a:avLst/>
            <a:gdLst>
              <a:gd name="T0" fmla="*/ 0 w 3216"/>
              <a:gd name="T1" fmla="*/ 725805000 h 624"/>
              <a:gd name="T2" fmla="*/ 2147483647 w 3216"/>
              <a:gd name="T3" fmla="*/ 0 h 624"/>
              <a:gd name="T4" fmla="*/ 2147483647 w 3216"/>
              <a:gd name="T5" fmla="*/ 1572577500 h 624"/>
              <a:gd name="T6" fmla="*/ 0 60000 65536"/>
              <a:gd name="T7" fmla="*/ 0 60000 65536"/>
              <a:gd name="T8" fmla="*/ 0 60000 65536"/>
              <a:gd name="T9" fmla="*/ 0 w 3216"/>
              <a:gd name="T10" fmla="*/ 0 h 624"/>
              <a:gd name="T11" fmla="*/ 3216 w 321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6" h="624">
                <a:moveTo>
                  <a:pt x="0" y="288"/>
                </a:moveTo>
                <a:lnTo>
                  <a:pt x="1104" y="0"/>
                </a:lnTo>
                <a:lnTo>
                  <a:pt x="3216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533400" y="1905000"/>
            <a:ext cx="2514600" cy="3200400"/>
            <a:chOff x="336" y="1200"/>
            <a:chExt cx="1584" cy="2016"/>
          </a:xfrm>
        </p:grpSpPr>
        <p:sp>
          <p:nvSpPr>
            <p:cNvPr id="14360" name="Rectangle 3"/>
            <p:cNvSpPr>
              <a:spLocks noChangeArrowheads="1"/>
            </p:cNvSpPr>
            <p:nvPr/>
          </p:nvSpPr>
          <p:spPr bwMode="auto">
            <a:xfrm>
              <a:off x="336" y="1200"/>
              <a:ext cx="1584" cy="2016"/>
            </a:xfrm>
            <a:prstGeom prst="rect">
              <a:avLst/>
            </a:prstGeom>
            <a:solidFill>
              <a:srgbClr val="F2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1" name="Freeform 4"/>
            <p:cNvSpPr>
              <a:spLocks/>
            </p:cNvSpPr>
            <p:nvPr/>
          </p:nvSpPr>
          <p:spPr bwMode="auto">
            <a:xfrm>
              <a:off x="336" y="2287"/>
              <a:ext cx="1584" cy="929"/>
            </a:xfrm>
            <a:custGeom>
              <a:avLst/>
              <a:gdLst>
                <a:gd name="T0" fmla="*/ 0 w 2976"/>
                <a:gd name="T1" fmla="*/ 13 h 1769"/>
                <a:gd name="T2" fmla="*/ 46 w 2976"/>
                <a:gd name="T3" fmla="*/ 0 h 1769"/>
                <a:gd name="T4" fmla="*/ 127 w 2976"/>
                <a:gd name="T5" fmla="*/ 21 h 1769"/>
                <a:gd name="T6" fmla="*/ 127 w 2976"/>
                <a:gd name="T7" fmla="*/ 70 h 1769"/>
                <a:gd name="T8" fmla="*/ 0 w 2976"/>
                <a:gd name="T9" fmla="*/ 70 h 1769"/>
                <a:gd name="T10" fmla="*/ 0 w 2976"/>
                <a:gd name="T11" fmla="*/ 13 h 1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6"/>
                <a:gd name="T19" fmla="*/ 0 h 1769"/>
                <a:gd name="T20" fmla="*/ 2976 w 2976"/>
                <a:gd name="T21" fmla="*/ 1769 h 17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6" h="1769">
                  <a:moveTo>
                    <a:pt x="0" y="329"/>
                  </a:moveTo>
                  <a:lnTo>
                    <a:pt x="1090" y="0"/>
                  </a:lnTo>
                  <a:lnTo>
                    <a:pt x="2974" y="530"/>
                  </a:lnTo>
                  <a:lnTo>
                    <a:pt x="2976" y="1769"/>
                  </a:lnTo>
                  <a:lnTo>
                    <a:pt x="0" y="1769"/>
                  </a:lnTo>
                  <a:lnTo>
                    <a:pt x="0" y="329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Oval 5"/>
            <p:cNvSpPr>
              <a:spLocks noChangeArrowheads="1"/>
            </p:cNvSpPr>
            <p:nvPr/>
          </p:nvSpPr>
          <p:spPr bwMode="auto">
            <a:xfrm rot="-217198">
              <a:off x="1068" y="3036"/>
              <a:ext cx="511" cy="126"/>
            </a:xfrm>
            <a:prstGeom prst="ellipse">
              <a:avLst/>
            </a:prstGeom>
            <a:solidFill>
              <a:srgbClr val="443C3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3" name="Freeform 6"/>
            <p:cNvSpPr>
              <a:spLocks/>
            </p:cNvSpPr>
            <p:nvPr/>
          </p:nvSpPr>
          <p:spPr bwMode="auto">
            <a:xfrm rot="10152057">
              <a:off x="440" y="2726"/>
              <a:ext cx="718" cy="163"/>
            </a:xfrm>
            <a:custGeom>
              <a:avLst/>
              <a:gdLst>
                <a:gd name="T0" fmla="*/ 0 w 1584"/>
                <a:gd name="T1" fmla="*/ 8 h 288"/>
                <a:gd name="T2" fmla="*/ 15 w 1584"/>
                <a:gd name="T3" fmla="*/ 16 h 288"/>
                <a:gd name="T4" fmla="*/ 24 w 1584"/>
                <a:gd name="T5" fmla="*/ 16 h 288"/>
                <a:gd name="T6" fmla="*/ 29 w 1584"/>
                <a:gd name="T7" fmla="*/ 14 h 288"/>
                <a:gd name="T8" fmla="*/ 30 w 1584"/>
                <a:gd name="T9" fmla="*/ 16 h 288"/>
                <a:gd name="T10" fmla="*/ 30 w 1584"/>
                <a:gd name="T11" fmla="*/ 8 h 288"/>
                <a:gd name="T12" fmla="*/ 28 w 1584"/>
                <a:gd name="T13" fmla="*/ 0 h 288"/>
                <a:gd name="T14" fmla="*/ 28 w 1584"/>
                <a:gd name="T15" fmla="*/ 6 h 288"/>
                <a:gd name="T16" fmla="*/ 21 w 1584"/>
                <a:gd name="T17" fmla="*/ 0 h 288"/>
                <a:gd name="T18" fmla="*/ 12 w 1584"/>
                <a:gd name="T19" fmla="*/ 3 h 288"/>
                <a:gd name="T20" fmla="*/ 0 w 1584"/>
                <a:gd name="T21" fmla="*/ 8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288"/>
                <a:gd name="T35" fmla="*/ 1584 w 1584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288">
                  <a:moveTo>
                    <a:pt x="0" y="144"/>
                  </a:moveTo>
                  <a:lnTo>
                    <a:pt x="816" y="288"/>
                  </a:lnTo>
                  <a:lnTo>
                    <a:pt x="1248" y="288"/>
                  </a:lnTo>
                  <a:lnTo>
                    <a:pt x="1536" y="240"/>
                  </a:lnTo>
                  <a:lnTo>
                    <a:pt x="1584" y="288"/>
                  </a:lnTo>
                  <a:lnTo>
                    <a:pt x="1584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1104" y="0"/>
                  </a:lnTo>
                  <a:lnTo>
                    <a:pt x="624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3C3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7"/>
            <p:cNvSpPr>
              <a:spLocks/>
            </p:cNvSpPr>
            <p:nvPr/>
          </p:nvSpPr>
          <p:spPr bwMode="auto">
            <a:xfrm>
              <a:off x="619" y="1577"/>
              <a:ext cx="691" cy="1160"/>
            </a:xfrm>
            <a:custGeom>
              <a:avLst/>
              <a:gdLst>
                <a:gd name="T0" fmla="*/ 0 w 3456"/>
                <a:gd name="T1" fmla="*/ 0 h 2786"/>
                <a:gd name="T2" fmla="*/ 0 w 3456"/>
                <a:gd name="T3" fmla="*/ 1 h 2786"/>
                <a:gd name="T4" fmla="*/ 0 w 3456"/>
                <a:gd name="T5" fmla="*/ 2 h 2786"/>
                <a:gd name="T6" fmla="*/ 0 w 3456"/>
                <a:gd name="T7" fmla="*/ 5 h 2786"/>
                <a:gd name="T8" fmla="*/ 0 w 3456"/>
                <a:gd name="T9" fmla="*/ 7 h 2786"/>
                <a:gd name="T10" fmla="*/ 0 w 3456"/>
                <a:gd name="T11" fmla="*/ 8 h 2786"/>
                <a:gd name="T12" fmla="*/ 0 w 3456"/>
                <a:gd name="T13" fmla="*/ 10 h 2786"/>
                <a:gd name="T14" fmla="*/ 0 w 3456"/>
                <a:gd name="T15" fmla="*/ 11 h 2786"/>
                <a:gd name="T16" fmla="*/ 0 w 3456"/>
                <a:gd name="T17" fmla="*/ 12 h 2786"/>
                <a:gd name="T18" fmla="*/ 0 w 3456"/>
                <a:gd name="T19" fmla="*/ 14 h 2786"/>
                <a:gd name="T20" fmla="*/ 0 w 3456"/>
                <a:gd name="T21" fmla="*/ 15 h 2786"/>
                <a:gd name="T22" fmla="*/ 0 w 3456"/>
                <a:gd name="T23" fmla="*/ 18 h 2786"/>
                <a:gd name="T24" fmla="*/ 0 w 3456"/>
                <a:gd name="T25" fmla="*/ 21 h 2786"/>
                <a:gd name="T26" fmla="*/ 0 w 3456"/>
                <a:gd name="T27" fmla="*/ 24 h 2786"/>
                <a:gd name="T28" fmla="*/ 0 w 3456"/>
                <a:gd name="T29" fmla="*/ 30 h 2786"/>
                <a:gd name="T30" fmla="*/ 0 w 3456"/>
                <a:gd name="T31" fmla="*/ 31 h 2786"/>
                <a:gd name="T32" fmla="*/ 0 w 3456"/>
                <a:gd name="T33" fmla="*/ 32 h 2786"/>
                <a:gd name="T34" fmla="*/ 0 w 3456"/>
                <a:gd name="T35" fmla="*/ 33 h 2786"/>
                <a:gd name="T36" fmla="*/ 0 w 3456"/>
                <a:gd name="T37" fmla="*/ 34 h 2786"/>
                <a:gd name="T38" fmla="*/ 0 w 3456"/>
                <a:gd name="T39" fmla="*/ 35 h 2786"/>
                <a:gd name="T40" fmla="*/ 1 w 3456"/>
                <a:gd name="T41" fmla="*/ 35 h 2786"/>
                <a:gd name="T42" fmla="*/ 1 w 3456"/>
                <a:gd name="T43" fmla="*/ 34 h 2786"/>
                <a:gd name="T44" fmla="*/ 1 w 3456"/>
                <a:gd name="T45" fmla="*/ 33 h 2786"/>
                <a:gd name="T46" fmla="*/ 1 w 3456"/>
                <a:gd name="T47" fmla="*/ 32 h 2786"/>
                <a:gd name="T48" fmla="*/ 1 w 3456"/>
                <a:gd name="T49" fmla="*/ 29 h 2786"/>
                <a:gd name="T50" fmla="*/ 1 w 3456"/>
                <a:gd name="T51" fmla="*/ 24 h 2786"/>
                <a:gd name="T52" fmla="*/ 1 w 3456"/>
                <a:gd name="T53" fmla="*/ 24 h 2786"/>
                <a:gd name="T54" fmla="*/ 1 w 3456"/>
                <a:gd name="T55" fmla="*/ 21 h 2786"/>
                <a:gd name="T56" fmla="*/ 1 w 3456"/>
                <a:gd name="T57" fmla="*/ 18 h 2786"/>
                <a:gd name="T58" fmla="*/ 1 w 3456"/>
                <a:gd name="T59" fmla="*/ 15 h 2786"/>
                <a:gd name="T60" fmla="*/ 1 w 3456"/>
                <a:gd name="T61" fmla="*/ 14 h 2786"/>
                <a:gd name="T62" fmla="*/ 1 w 3456"/>
                <a:gd name="T63" fmla="*/ 12 h 2786"/>
                <a:gd name="T64" fmla="*/ 1 w 3456"/>
                <a:gd name="T65" fmla="*/ 11 h 2786"/>
                <a:gd name="T66" fmla="*/ 1 w 3456"/>
                <a:gd name="T67" fmla="*/ 10 h 2786"/>
                <a:gd name="T68" fmla="*/ 1 w 3456"/>
                <a:gd name="T69" fmla="*/ 8 h 2786"/>
                <a:gd name="T70" fmla="*/ 1 w 3456"/>
                <a:gd name="T71" fmla="*/ 7 h 2786"/>
                <a:gd name="T72" fmla="*/ 1 w 3456"/>
                <a:gd name="T73" fmla="*/ 6 h 2786"/>
                <a:gd name="T74" fmla="*/ 1 w 3456"/>
                <a:gd name="T75" fmla="*/ 2 h 2786"/>
                <a:gd name="T76" fmla="*/ 1 w 3456"/>
                <a:gd name="T77" fmla="*/ 2 h 2786"/>
                <a:gd name="T78" fmla="*/ 1 w 3456"/>
                <a:gd name="T79" fmla="*/ 0 h 2786"/>
                <a:gd name="T80" fmla="*/ 0 w 3456"/>
                <a:gd name="T81" fmla="*/ 0 h 2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6"/>
                <a:gd name="T124" fmla="*/ 0 h 2786"/>
                <a:gd name="T125" fmla="*/ 3456 w 3456"/>
                <a:gd name="T126" fmla="*/ 2786 h 2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6" h="2786">
                  <a:moveTo>
                    <a:pt x="638" y="0"/>
                  </a:moveTo>
                  <a:lnTo>
                    <a:pt x="939" y="104"/>
                  </a:lnTo>
                  <a:lnTo>
                    <a:pt x="1002" y="187"/>
                  </a:lnTo>
                  <a:lnTo>
                    <a:pt x="1002" y="439"/>
                  </a:lnTo>
                  <a:lnTo>
                    <a:pt x="953" y="565"/>
                  </a:lnTo>
                  <a:lnTo>
                    <a:pt x="793" y="638"/>
                  </a:lnTo>
                  <a:lnTo>
                    <a:pt x="295" y="785"/>
                  </a:lnTo>
                  <a:lnTo>
                    <a:pt x="7" y="862"/>
                  </a:lnTo>
                  <a:lnTo>
                    <a:pt x="7" y="954"/>
                  </a:lnTo>
                  <a:lnTo>
                    <a:pt x="0" y="1093"/>
                  </a:lnTo>
                  <a:lnTo>
                    <a:pt x="7" y="1224"/>
                  </a:lnTo>
                  <a:lnTo>
                    <a:pt x="41" y="1429"/>
                  </a:lnTo>
                  <a:lnTo>
                    <a:pt x="138" y="1681"/>
                  </a:lnTo>
                  <a:lnTo>
                    <a:pt x="325" y="1912"/>
                  </a:lnTo>
                  <a:lnTo>
                    <a:pt x="847" y="2355"/>
                  </a:lnTo>
                  <a:lnTo>
                    <a:pt x="991" y="2475"/>
                  </a:lnTo>
                  <a:lnTo>
                    <a:pt x="1054" y="2549"/>
                  </a:lnTo>
                  <a:lnTo>
                    <a:pt x="962" y="2622"/>
                  </a:lnTo>
                  <a:lnTo>
                    <a:pt x="871" y="2686"/>
                  </a:lnTo>
                  <a:lnTo>
                    <a:pt x="649" y="2786"/>
                  </a:lnTo>
                  <a:lnTo>
                    <a:pt x="2749" y="2786"/>
                  </a:lnTo>
                  <a:lnTo>
                    <a:pt x="2562" y="2704"/>
                  </a:lnTo>
                  <a:lnTo>
                    <a:pt x="2425" y="2631"/>
                  </a:lnTo>
                  <a:lnTo>
                    <a:pt x="2306" y="2549"/>
                  </a:lnTo>
                  <a:lnTo>
                    <a:pt x="2663" y="2283"/>
                  </a:lnTo>
                  <a:lnTo>
                    <a:pt x="3080" y="1931"/>
                  </a:lnTo>
                  <a:lnTo>
                    <a:pt x="3312" y="1647"/>
                  </a:lnTo>
                  <a:lnTo>
                    <a:pt x="3400" y="1449"/>
                  </a:lnTo>
                  <a:lnTo>
                    <a:pt x="3456" y="1248"/>
                  </a:lnTo>
                  <a:lnTo>
                    <a:pt x="3448" y="1100"/>
                  </a:lnTo>
                  <a:lnTo>
                    <a:pt x="3445" y="990"/>
                  </a:lnTo>
                  <a:lnTo>
                    <a:pt x="3434" y="862"/>
                  </a:lnTo>
                  <a:lnTo>
                    <a:pt x="3080" y="778"/>
                  </a:lnTo>
                  <a:lnTo>
                    <a:pt x="2633" y="638"/>
                  </a:lnTo>
                  <a:lnTo>
                    <a:pt x="2456" y="558"/>
                  </a:lnTo>
                  <a:lnTo>
                    <a:pt x="2406" y="474"/>
                  </a:lnTo>
                  <a:lnTo>
                    <a:pt x="2406" y="205"/>
                  </a:lnTo>
                  <a:lnTo>
                    <a:pt x="2470" y="130"/>
                  </a:lnTo>
                  <a:lnTo>
                    <a:pt x="2760" y="0"/>
                  </a:lnTo>
                  <a:lnTo>
                    <a:pt x="63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866"/>
                </a:gs>
                <a:gs pos="100000">
                  <a:srgbClr val="85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65" name="Picture 8" descr="c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502"/>
              <a:ext cx="54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4572000" y="1752600"/>
            <a:ext cx="18288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u="sng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Freeform 16"/>
          <p:cNvSpPr>
            <a:spLocks/>
          </p:cNvSpPr>
          <p:nvPr/>
        </p:nvSpPr>
        <p:spPr bwMode="auto">
          <a:xfrm>
            <a:off x="4572000" y="1755775"/>
            <a:ext cx="550863" cy="3179763"/>
          </a:xfrm>
          <a:custGeom>
            <a:avLst/>
            <a:gdLst>
              <a:gd name="T0" fmla="*/ 783770099 w 347"/>
              <a:gd name="T1" fmla="*/ 0 h 2003"/>
              <a:gd name="T2" fmla="*/ 829132953 w 347"/>
              <a:gd name="T3" fmla="*/ 1060986742 h 2003"/>
              <a:gd name="T4" fmla="*/ 0 w 347"/>
              <a:gd name="T5" fmla="*/ 1607859940 h 2003"/>
              <a:gd name="T6" fmla="*/ 0 w 347"/>
              <a:gd name="T7" fmla="*/ 2147483647 h 2003"/>
              <a:gd name="T8" fmla="*/ 874495806 w 347"/>
              <a:gd name="T9" fmla="*/ 2147483647 h 2003"/>
              <a:gd name="T10" fmla="*/ 622479953 w 347"/>
              <a:gd name="T11" fmla="*/ 2147483647 h 2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"/>
              <a:gd name="T19" fmla="*/ 0 h 2003"/>
              <a:gd name="T20" fmla="*/ 347 w 347"/>
              <a:gd name="T21" fmla="*/ 2003 h 2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" h="2003">
                <a:moveTo>
                  <a:pt x="311" y="0"/>
                </a:moveTo>
                <a:lnTo>
                  <a:pt x="329" y="421"/>
                </a:lnTo>
                <a:lnTo>
                  <a:pt x="0" y="638"/>
                </a:lnTo>
                <a:lnTo>
                  <a:pt x="0" y="1225"/>
                </a:lnTo>
                <a:lnTo>
                  <a:pt x="347" y="1820"/>
                </a:lnTo>
                <a:lnTo>
                  <a:pt x="247" y="2003"/>
                </a:lnTo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1514" name="Freeform 17"/>
          <p:cNvSpPr>
            <a:spLocks/>
          </p:cNvSpPr>
          <p:nvPr/>
        </p:nvSpPr>
        <p:spPr bwMode="auto">
          <a:xfrm>
            <a:off x="5864225" y="1741488"/>
            <a:ext cx="536575" cy="3178175"/>
          </a:xfrm>
          <a:custGeom>
            <a:avLst/>
            <a:gdLst>
              <a:gd name="T0" fmla="*/ 45362813 w 338"/>
              <a:gd name="T1" fmla="*/ 0 h 2002"/>
              <a:gd name="T2" fmla="*/ 68045013 w 338"/>
              <a:gd name="T3" fmla="*/ 1013102813 h 2002"/>
              <a:gd name="T4" fmla="*/ 851812813 w 338"/>
              <a:gd name="T5" fmla="*/ 1630541888 h 2002"/>
              <a:gd name="T6" fmla="*/ 851812813 w 338"/>
              <a:gd name="T7" fmla="*/ 2147483647 h 2002"/>
              <a:gd name="T8" fmla="*/ 0 w 338"/>
              <a:gd name="T9" fmla="*/ 2147483647 h 2002"/>
              <a:gd name="T10" fmla="*/ 274697825 w 338"/>
              <a:gd name="T11" fmla="*/ 2147483647 h 20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8"/>
              <a:gd name="T19" fmla="*/ 0 h 2002"/>
              <a:gd name="T20" fmla="*/ 338 w 338"/>
              <a:gd name="T21" fmla="*/ 2002 h 20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8" h="2002">
                <a:moveTo>
                  <a:pt x="18" y="0"/>
                </a:moveTo>
                <a:lnTo>
                  <a:pt x="27" y="402"/>
                </a:lnTo>
                <a:lnTo>
                  <a:pt x="338" y="647"/>
                </a:lnTo>
                <a:lnTo>
                  <a:pt x="338" y="1207"/>
                </a:lnTo>
                <a:lnTo>
                  <a:pt x="0" y="1820"/>
                </a:lnTo>
                <a:lnTo>
                  <a:pt x="109" y="2002"/>
                </a:lnTo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1515" name="Freeform 18"/>
          <p:cNvSpPr>
            <a:spLocks/>
          </p:cNvSpPr>
          <p:nvPr/>
        </p:nvSpPr>
        <p:spPr bwMode="auto">
          <a:xfrm>
            <a:off x="6096000" y="4645025"/>
            <a:ext cx="1465263" cy="1306513"/>
          </a:xfrm>
          <a:custGeom>
            <a:avLst/>
            <a:gdLst>
              <a:gd name="T0" fmla="*/ 725805248 w 923"/>
              <a:gd name="T1" fmla="*/ 5040314 h 823"/>
              <a:gd name="T2" fmla="*/ 0 w 923"/>
              <a:gd name="T3" fmla="*/ 622479626 h 823"/>
              <a:gd name="T4" fmla="*/ 0 w 923"/>
              <a:gd name="T5" fmla="*/ 1456650870 h 823"/>
              <a:gd name="T6" fmla="*/ 551915201 w 923"/>
              <a:gd name="T7" fmla="*/ 2074090181 h 823"/>
              <a:gd name="T8" fmla="*/ 1693545578 w 923"/>
              <a:gd name="T9" fmla="*/ 2061488601 h 823"/>
              <a:gd name="T10" fmla="*/ 2147483647 w 923"/>
              <a:gd name="T11" fmla="*/ 1474292764 h 823"/>
              <a:gd name="T12" fmla="*/ 2147483647 w 923"/>
              <a:gd name="T13" fmla="*/ 609878046 h 823"/>
              <a:gd name="T14" fmla="*/ 1658263378 w 923"/>
              <a:gd name="T15" fmla="*/ 0 h 823"/>
              <a:gd name="T16" fmla="*/ 725805248 w 923"/>
              <a:gd name="T17" fmla="*/ 5040314 h 8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3"/>
              <a:gd name="T28" fmla="*/ 0 h 823"/>
              <a:gd name="T29" fmla="*/ 923 w 923"/>
              <a:gd name="T30" fmla="*/ 823 h 8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3" h="823">
                <a:moveTo>
                  <a:pt x="288" y="2"/>
                </a:moveTo>
                <a:lnTo>
                  <a:pt x="0" y="247"/>
                </a:lnTo>
                <a:lnTo>
                  <a:pt x="0" y="578"/>
                </a:lnTo>
                <a:lnTo>
                  <a:pt x="219" y="823"/>
                </a:lnTo>
                <a:lnTo>
                  <a:pt x="672" y="818"/>
                </a:lnTo>
                <a:lnTo>
                  <a:pt x="923" y="585"/>
                </a:lnTo>
                <a:lnTo>
                  <a:pt x="912" y="242"/>
                </a:lnTo>
                <a:lnTo>
                  <a:pt x="658" y="0"/>
                </a:lnTo>
                <a:lnTo>
                  <a:pt x="288" y="2"/>
                </a:lnTo>
                <a:close/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4572000" y="1752600"/>
            <a:ext cx="1828800" cy="3200400"/>
          </a:xfrm>
          <a:custGeom>
            <a:avLst/>
            <a:gdLst>
              <a:gd name="T0" fmla="*/ 178650900 w 3456"/>
              <a:gd name="T1" fmla="*/ 0 h 2786"/>
              <a:gd name="T2" fmla="*/ 262936037 w 3456"/>
              <a:gd name="T3" fmla="*/ 137239263 h 2786"/>
              <a:gd name="T4" fmla="*/ 280577396 w 3456"/>
              <a:gd name="T5" fmla="*/ 246767382 h 2786"/>
              <a:gd name="T6" fmla="*/ 280577396 w 3456"/>
              <a:gd name="T7" fmla="*/ 579309160 h 2786"/>
              <a:gd name="T8" fmla="*/ 266856633 w 3456"/>
              <a:gd name="T9" fmla="*/ 745580623 h 2786"/>
              <a:gd name="T10" fmla="*/ 222053679 w 3456"/>
              <a:gd name="T11" fmla="*/ 841911974 h 2786"/>
              <a:gd name="T12" fmla="*/ 82605033 w 3456"/>
              <a:gd name="T13" fmla="*/ 1035895731 h 2786"/>
              <a:gd name="T14" fmla="*/ 1960033 w 3456"/>
              <a:gd name="T15" fmla="*/ 1137505559 h 2786"/>
              <a:gd name="T16" fmla="*/ 1960033 w 3456"/>
              <a:gd name="T17" fmla="*/ 1258910539 h 2786"/>
              <a:gd name="T18" fmla="*/ 0 w 3456"/>
              <a:gd name="T19" fmla="*/ 1442336192 h 2786"/>
              <a:gd name="T20" fmla="*/ 1960033 w 3456"/>
              <a:gd name="T21" fmla="*/ 1615204890 h 2786"/>
              <a:gd name="T22" fmla="*/ 11480800 w 3456"/>
              <a:gd name="T23" fmla="*/ 1885725995 h 2786"/>
              <a:gd name="T24" fmla="*/ 38642396 w 3456"/>
              <a:gd name="T25" fmla="*/ 2147483647 h 2786"/>
              <a:gd name="T26" fmla="*/ 91005554 w 3456"/>
              <a:gd name="T27" fmla="*/ 2147483647 h 2786"/>
              <a:gd name="T28" fmla="*/ 237174617 w 3456"/>
              <a:gd name="T29" fmla="*/ 2147483647 h 2786"/>
              <a:gd name="T30" fmla="*/ 277497117 w 3456"/>
              <a:gd name="T31" fmla="*/ 2147483647 h 2786"/>
              <a:gd name="T32" fmla="*/ 295138475 w 3456"/>
              <a:gd name="T33" fmla="*/ 2147483647 h 2786"/>
              <a:gd name="T34" fmla="*/ 269376525 w 3456"/>
              <a:gd name="T35" fmla="*/ 2147483647 h 2786"/>
              <a:gd name="T36" fmla="*/ 243895033 w 3456"/>
              <a:gd name="T37" fmla="*/ 2147483647 h 2786"/>
              <a:gd name="T38" fmla="*/ 181731179 w 3456"/>
              <a:gd name="T39" fmla="*/ 2147483647 h 2786"/>
              <a:gd name="T40" fmla="*/ 769767638 w 3456"/>
              <a:gd name="T41" fmla="*/ 2147483647 h 2786"/>
              <a:gd name="T42" fmla="*/ 717404479 w 3456"/>
              <a:gd name="T43" fmla="*/ 2147483647 h 2786"/>
              <a:gd name="T44" fmla="*/ 679042013 w 3456"/>
              <a:gd name="T45" fmla="*/ 2147483647 h 2786"/>
              <a:gd name="T46" fmla="*/ 645719858 w 3456"/>
              <a:gd name="T47" fmla="*/ 2147483647 h 2786"/>
              <a:gd name="T48" fmla="*/ 745686321 w 3456"/>
              <a:gd name="T49" fmla="*/ 2147483647 h 2786"/>
              <a:gd name="T50" fmla="*/ 862453296 w 3456"/>
              <a:gd name="T51" fmla="*/ 2147483647 h 2786"/>
              <a:gd name="T52" fmla="*/ 862453296 w 3456"/>
              <a:gd name="T53" fmla="*/ 2147483647 h 2786"/>
              <a:gd name="T54" fmla="*/ 927417500 w 3456"/>
              <a:gd name="T55" fmla="*/ 2147483647 h 2786"/>
              <a:gd name="T56" fmla="*/ 952059204 w 3456"/>
              <a:gd name="T57" fmla="*/ 1912118382 h 2786"/>
              <a:gd name="T58" fmla="*/ 967740000 w 3456"/>
              <a:gd name="T59" fmla="*/ 1646875755 h 2786"/>
              <a:gd name="T60" fmla="*/ 965500037 w 3456"/>
              <a:gd name="T61" fmla="*/ 1451573240 h 2786"/>
              <a:gd name="T62" fmla="*/ 964659721 w 3456"/>
              <a:gd name="T63" fmla="*/ 1306415686 h 2786"/>
              <a:gd name="T64" fmla="*/ 961579442 w 3456"/>
              <a:gd name="T65" fmla="*/ 1137505559 h 2786"/>
              <a:gd name="T66" fmla="*/ 862453296 w 3456"/>
              <a:gd name="T67" fmla="*/ 1026658682 h 2786"/>
              <a:gd name="T68" fmla="*/ 737285800 w 3456"/>
              <a:gd name="T69" fmla="*/ 841911974 h 2786"/>
              <a:gd name="T70" fmla="*/ 687722463 w 3456"/>
              <a:gd name="T71" fmla="*/ 736343575 h 2786"/>
              <a:gd name="T72" fmla="*/ 673721771 w 3456"/>
              <a:gd name="T73" fmla="*/ 625496698 h 2786"/>
              <a:gd name="T74" fmla="*/ 673721771 w 3456"/>
              <a:gd name="T75" fmla="*/ 270519956 h 2786"/>
              <a:gd name="T76" fmla="*/ 691643058 w 3456"/>
              <a:gd name="T77" fmla="*/ 171549941 h 2786"/>
              <a:gd name="T78" fmla="*/ 772847917 w 3456"/>
              <a:gd name="T79" fmla="*/ 0 h 2786"/>
              <a:gd name="T80" fmla="*/ 178650900 w 3456"/>
              <a:gd name="T81" fmla="*/ 0 h 27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56"/>
              <a:gd name="T124" fmla="*/ 0 h 2786"/>
              <a:gd name="T125" fmla="*/ 3456 w 3456"/>
              <a:gd name="T126" fmla="*/ 2786 h 27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56" h="2786">
                <a:moveTo>
                  <a:pt x="638" y="0"/>
                </a:moveTo>
                <a:lnTo>
                  <a:pt x="939" y="104"/>
                </a:lnTo>
                <a:lnTo>
                  <a:pt x="1002" y="187"/>
                </a:lnTo>
                <a:lnTo>
                  <a:pt x="1002" y="439"/>
                </a:lnTo>
                <a:lnTo>
                  <a:pt x="953" y="565"/>
                </a:lnTo>
                <a:lnTo>
                  <a:pt x="793" y="638"/>
                </a:lnTo>
                <a:lnTo>
                  <a:pt x="295" y="785"/>
                </a:lnTo>
                <a:lnTo>
                  <a:pt x="7" y="862"/>
                </a:lnTo>
                <a:lnTo>
                  <a:pt x="7" y="954"/>
                </a:lnTo>
                <a:lnTo>
                  <a:pt x="0" y="1093"/>
                </a:lnTo>
                <a:lnTo>
                  <a:pt x="7" y="1224"/>
                </a:lnTo>
                <a:lnTo>
                  <a:pt x="41" y="1429"/>
                </a:lnTo>
                <a:lnTo>
                  <a:pt x="138" y="1681"/>
                </a:lnTo>
                <a:lnTo>
                  <a:pt x="325" y="1912"/>
                </a:lnTo>
                <a:lnTo>
                  <a:pt x="847" y="2355"/>
                </a:lnTo>
                <a:lnTo>
                  <a:pt x="991" y="2475"/>
                </a:lnTo>
                <a:lnTo>
                  <a:pt x="1054" y="2549"/>
                </a:lnTo>
                <a:lnTo>
                  <a:pt x="962" y="2622"/>
                </a:lnTo>
                <a:lnTo>
                  <a:pt x="871" y="2686"/>
                </a:lnTo>
                <a:lnTo>
                  <a:pt x="649" y="2786"/>
                </a:lnTo>
                <a:lnTo>
                  <a:pt x="2749" y="2786"/>
                </a:lnTo>
                <a:lnTo>
                  <a:pt x="2562" y="2704"/>
                </a:lnTo>
                <a:lnTo>
                  <a:pt x="2425" y="2631"/>
                </a:lnTo>
                <a:lnTo>
                  <a:pt x="2306" y="2549"/>
                </a:lnTo>
                <a:lnTo>
                  <a:pt x="2663" y="2283"/>
                </a:lnTo>
                <a:lnTo>
                  <a:pt x="3080" y="1931"/>
                </a:lnTo>
                <a:lnTo>
                  <a:pt x="3312" y="1647"/>
                </a:lnTo>
                <a:lnTo>
                  <a:pt x="3400" y="1449"/>
                </a:lnTo>
                <a:lnTo>
                  <a:pt x="3456" y="1248"/>
                </a:lnTo>
                <a:lnTo>
                  <a:pt x="3448" y="1100"/>
                </a:lnTo>
                <a:lnTo>
                  <a:pt x="3445" y="990"/>
                </a:lnTo>
                <a:lnTo>
                  <a:pt x="3434" y="862"/>
                </a:lnTo>
                <a:lnTo>
                  <a:pt x="3080" y="778"/>
                </a:lnTo>
                <a:lnTo>
                  <a:pt x="2633" y="638"/>
                </a:lnTo>
                <a:lnTo>
                  <a:pt x="2456" y="558"/>
                </a:lnTo>
                <a:lnTo>
                  <a:pt x="2406" y="474"/>
                </a:lnTo>
                <a:lnTo>
                  <a:pt x="2406" y="205"/>
                </a:lnTo>
                <a:lnTo>
                  <a:pt x="2470" y="130"/>
                </a:lnTo>
                <a:lnTo>
                  <a:pt x="2760" y="0"/>
                </a:lnTo>
                <a:lnTo>
                  <a:pt x="63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6096000" y="4648200"/>
            <a:ext cx="14478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19050">
                <a:solidFill>
                  <a:schemeClr val="tx1"/>
                </a:solidFill>
              </a:ln>
              <a:latin typeface="Arial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400800" y="4343400"/>
            <a:ext cx="825500" cy="533400"/>
            <a:chOff x="4184" y="2448"/>
            <a:chExt cx="952" cy="720"/>
          </a:xfrm>
        </p:grpSpPr>
        <p:sp>
          <p:nvSpPr>
            <p:cNvPr id="21519" name="Freeform 23"/>
            <p:cNvSpPr>
              <a:spLocks/>
            </p:cNvSpPr>
            <p:nvPr/>
          </p:nvSpPr>
          <p:spPr bwMode="auto">
            <a:xfrm>
              <a:off x="4944" y="2641"/>
              <a:ext cx="152" cy="527"/>
            </a:xfrm>
            <a:custGeom>
              <a:avLst/>
              <a:gdLst>
                <a:gd name="T0" fmla="*/ 0 w 152"/>
                <a:gd name="T1" fmla="*/ 528 h 528"/>
                <a:gd name="T2" fmla="*/ 96 w 152"/>
                <a:gd name="T3" fmla="*/ 432 h 528"/>
                <a:gd name="T4" fmla="*/ 144 w 152"/>
                <a:gd name="T5" fmla="*/ 288 h 528"/>
                <a:gd name="T6" fmla="*/ 48 w 15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28"/>
                <a:gd name="T14" fmla="*/ 152 w 15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28">
                  <a:moveTo>
                    <a:pt x="0" y="528"/>
                  </a:moveTo>
                  <a:cubicBezTo>
                    <a:pt x="36" y="500"/>
                    <a:pt x="72" y="472"/>
                    <a:pt x="96" y="432"/>
                  </a:cubicBezTo>
                  <a:cubicBezTo>
                    <a:pt x="120" y="392"/>
                    <a:pt x="152" y="360"/>
                    <a:pt x="144" y="288"/>
                  </a:cubicBezTo>
                  <a:cubicBezTo>
                    <a:pt x="136" y="216"/>
                    <a:pt x="64" y="48"/>
                    <a:pt x="4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 w="19050"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grpSp>
          <p:nvGrpSpPr>
            <p:cNvPr id="14352" name="Group 24"/>
            <p:cNvGrpSpPr>
              <a:grpSpLocks/>
            </p:cNvGrpSpPr>
            <p:nvPr/>
          </p:nvGrpSpPr>
          <p:grpSpPr bwMode="auto">
            <a:xfrm>
              <a:off x="4184" y="2448"/>
              <a:ext cx="952" cy="536"/>
              <a:chOff x="564" y="2401"/>
              <a:chExt cx="2356" cy="1543"/>
            </a:xfrm>
          </p:grpSpPr>
          <p:sp>
            <p:nvSpPr>
              <p:cNvPr id="21521" name="Freeform 25"/>
              <p:cNvSpPr>
                <a:spLocks/>
              </p:cNvSpPr>
              <p:nvPr/>
            </p:nvSpPr>
            <p:spPr bwMode="auto">
              <a:xfrm>
                <a:off x="564" y="2401"/>
                <a:ext cx="2356" cy="1542"/>
              </a:xfrm>
              <a:custGeom>
                <a:avLst/>
                <a:gdLst>
                  <a:gd name="T0" fmla="*/ 3 w 2356"/>
                  <a:gd name="T1" fmla="*/ 132 h 1543"/>
                  <a:gd name="T2" fmla="*/ 570 w 2356"/>
                  <a:gd name="T3" fmla="*/ 406 h 1543"/>
                  <a:gd name="T4" fmla="*/ 689 w 2356"/>
                  <a:gd name="T5" fmla="*/ 470 h 1543"/>
                  <a:gd name="T6" fmla="*/ 881 w 2356"/>
                  <a:gd name="T7" fmla="*/ 525 h 1543"/>
                  <a:gd name="T8" fmla="*/ 1429 w 2356"/>
                  <a:gd name="T9" fmla="*/ 634 h 1543"/>
                  <a:gd name="T10" fmla="*/ 1877 w 2356"/>
                  <a:gd name="T11" fmla="*/ 909 h 1543"/>
                  <a:gd name="T12" fmla="*/ 1996 w 2356"/>
                  <a:gd name="T13" fmla="*/ 1110 h 1543"/>
                  <a:gd name="T14" fmla="*/ 2225 w 2356"/>
                  <a:gd name="T15" fmla="*/ 1247 h 1543"/>
                  <a:gd name="T16" fmla="*/ 1212 w 2356"/>
                  <a:gd name="T17" fmla="*/ 1535 h 1543"/>
                  <a:gd name="T18" fmla="*/ 588 w 2356"/>
                  <a:gd name="T19" fmla="*/ 1199 h 1543"/>
                  <a:gd name="T20" fmla="*/ 3 w 2356"/>
                  <a:gd name="T21" fmla="*/ 132 h 15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6"/>
                  <a:gd name="T34" fmla="*/ 0 h 1543"/>
                  <a:gd name="T35" fmla="*/ 2356 w 2356"/>
                  <a:gd name="T36" fmla="*/ 1543 h 15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6" h="1543">
                    <a:moveTo>
                      <a:pt x="3" y="132"/>
                    </a:moveTo>
                    <a:cubicBezTo>
                      <a:pt x="0" y="0"/>
                      <a:pt x="456" y="350"/>
                      <a:pt x="570" y="406"/>
                    </a:cubicBezTo>
                    <a:cubicBezTo>
                      <a:pt x="684" y="462"/>
                      <a:pt x="637" y="450"/>
                      <a:pt x="689" y="470"/>
                    </a:cubicBezTo>
                    <a:cubicBezTo>
                      <a:pt x="741" y="490"/>
                      <a:pt x="758" y="498"/>
                      <a:pt x="881" y="525"/>
                    </a:cubicBezTo>
                    <a:cubicBezTo>
                      <a:pt x="1004" y="552"/>
                      <a:pt x="1263" y="570"/>
                      <a:pt x="1429" y="634"/>
                    </a:cubicBezTo>
                    <a:cubicBezTo>
                      <a:pt x="1595" y="698"/>
                      <a:pt x="1782" y="830"/>
                      <a:pt x="1877" y="909"/>
                    </a:cubicBezTo>
                    <a:cubicBezTo>
                      <a:pt x="1972" y="988"/>
                      <a:pt x="1938" y="1054"/>
                      <a:pt x="1996" y="1110"/>
                    </a:cubicBezTo>
                    <a:cubicBezTo>
                      <a:pt x="2054" y="1166"/>
                      <a:pt x="2356" y="1176"/>
                      <a:pt x="2225" y="1247"/>
                    </a:cubicBezTo>
                    <a:cubicBezTo>
                      <a:pt x="2094" y="1318"/>
                      <a:pt x="1485" y="1543"/>
                      <a:pt x="1212" y="1535"/>
                    </a:cubicBezTo>
                    <a:cubicBezTo>
                      <a:pt x="939" y="1527"/>
                      <a:pt x="790" y="1433"/>
                      <a:pt x="588" y="1199"/>
                    </a:cubicBezTo>
                    <a:cubicBezTo>
                      <a:pt x="386" y="965"/>
                      <a:pt x="16" y="254"/>
                      <a:pt x="3" y="132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2" name="Freeform 26"/>
              <p:cNvSpPr>
                <a:spLocks/>
              </p:cNvSpPr>
              <p:nvPr/>
            </p:nvSpPr>
            <p:spPr bwMode="auto">
              <a:xfrm>
                <a:off x="578" y="2494"/>
                <a:ext cx="2256" cy="1135"/>
              </a:xfrm>
              <a:custGeom>
                <a:avLst/>
                <a:gdLst>
                  <a:gd name="T0" fmla="*/ 0 w 2256"/>
                  <a:gd name="T1" fmla="*/ 0 h 1136"/>
                  <a:gd name="T2" fmla="*/ 480 w 2256"/>
                  <a:gd name="T3" fmla="*/ 528 h 1136"/>
                  <a:gd name="T4" fmla="*/ 1104 w 2256"/>
                  <a:gd name="T5" fmla="*/ 912 h 1136"/>
                  <a:gd name="T6" fmla="*/ 1920 w 2256"/>
                  <a:gd name="T7" fmla="*/ 1104 h 1136"/>
                  <a:gd name="T8" fmla="*/ 2256 w 2256"/>
                  <a:gd name="T9" fmla="*/ 1104 h 1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6"/>
                  <a:gd name="T16" fmla="*/ 0 h 1136"/>
                  <a:gd name="T17" fmla="*/ 2256 w 2256"/>
                  <a:gd name="T18" fmla="*/ 1136 h 1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6" h="1136">
                    <a:moveTo>
                      <a:pt x="0" y="0"/>
                    </a:moveTo>
                    <a:cubicBezTo>
                      <a:pt x="148" y="188"/>
                      <a:pt x="296" y="376"/>
                      <a:pt x="480" y="528"/>
                    </a:cubicBezTo>
                    <a:cubicBezTo>
                      <a:pt x="664" y="680"/>
                      <a:pt x="864" y="816"/>
                      <a:pt x="1104" y="912"/>
                    </a:cubicBezTo>
                    <a:cubicBezTo>
                      <a:pt x="1344" y="1008"/>
                      <a:pt x="1728" y="1072"/>
                      <a:pt x="1920" y="1104"/>
                    </a:cubicBezTo>
                    <a:cubicBezTo>
                      <a:pt x="2112" y="1136"/>
                      <a:pt x="2184" y="1120"/>
                      <a:pt x="2256" y="1104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3" name="Freeform 27"/>
              <p:cNvSpPr>
                <a:spLocks/>
              </p:cNvSpPr>
              <p:nvPr/>
            </p:nvSpPr>
            <p:spPr bwMode="auto">
              <a:xfrm>
                <a:off x="1248" y="3548"/>
                <a:ext cx="865" cy="197"/>
              </a:xfrm>
              <a:custGeom>
                <a:avLst/>
                <a:gdLst>
                  <a:gd name="T0" fmla="*/ 864 w 864"/>
                  <a:gd name="T1" fmla="*/ 0 h 192"/>
                  <a:gd name="T2" fmla="*/ 528 w 864"/>
                  <a:gd name="T3" fmla="*/ 144 h 192"/>
                  <a:gd name="T4" fmla="*/ 0 w 8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92"/>
                  <a:gd name="T11" fmla="*/ 864 w 8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92">
                    <a:moveTo>
                      <a:pt x="864" y="0"/>
                    </a:moveTo>
                    <a:cubicBezTo>
                      <a:pt x="768" y="56"/>
                      <a:pt x="672" y="112"/>
                      <a:pt x="528" y="144"/>
                    </a:cubicBezTo>
                    <a:cubicBezTo>
                      <a:pt x="384" y="176"/>
                      <a:pt x="88" y="184"/>
                      <a:pt x="0" y="192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4" name="Freeform 28"/>
              <p:cNvSpPr>
                <a:spLocks/>
              </p:cNvSpPr>
              <p:nvPr/>
            </p:nvSpPr>
            <p:spPr bwMode="auto">
              <a:xfrm>
                <a:off x="913" y="3314"/>
                <a:ext cx="575" cy="43"/>
              </a:xfrm>
              <a:custGeom>
                <a:avLst/>
                <a:gdLst>
                  <a:gd name="T0" fmla="*/ 576 w 576"/>
                  <a:gd name="T1" fmla="*/ 0 h 48"/>
                  <a:gd name="T2" fmla="*/ 240 w 576"/>
                  <a:gd name="T3" fmla="*/ 48 h 48"/>
                  <a:gd name="T4" fmla="*/ 0 w 57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8"/>
                  <a:gd name="T11" fmla="*/ 576 w 57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8">
                    <a:moveTo>
                      <a:pt x="576" y="0"/>
                    </a:moveTo>
                    <a:cubicBezTo>
                      <a:pt x="456" y="24"/>
                      <a:pt x="336" y="48"/>
                      <a:pt x="240" y="48"/>
                    </a:cubicBezTo>
                    <a:cubicBezTo>
                      <a:pt x="144" y="48"/>
                      <a:pt x="72" y="24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5" name="Freeform 29"/>
              <p:cNvSpPr>
                <a:spLocks/>
              </p:cNvSpPr>
              <p:nvPr/>
            </p:nvSpPr>
            <p:spPr bwMode="auto">
              <a:xfrm>
                <a:off x="1633" y="2925"/>
                <a:ext cx="285" cy="580"/>
              </a:xfrm>
              <a:custGeom>
                <a:avLst/>
                <a:gdLst>
                  <a:gd name="T0" fmla="*/ 288 w 288"/>
                  <a:gd name="T1" fmla="*/ 576 h 576"/>
                  <a:gd name="T2" fmla="*/ 240 w 288"/>
                  <a:gd name="T3" fmla="*/ 288 h 576"/>
                  <a:gd name="T4" fmla="*/ 0 w 288"/>
                  <a:gd name="T5" fmla="*/ 0 h 57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576"/>
                  <a:gd name="T11" fmla="*/ 288 w 288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576">
                    <a:moveTo>
                      <a:pt x="288" y="576"/>
                    </a:moveTo>
                    <a:cubicBezTo>
                      <a:pt x="288" y="480"/>
                      <a:pt x="288" y="384"/>
                      <a:pt x="240" y="288"/>
                    </a:cubicBezTo>
                    <a:cubicBezTo>
                      <a:pt x="192" y="192"/>
                      <a:pt x="96" y="9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6" name="Freeform 30"/>
              <p:cNvSpPr>
                <a:spLocks/>
              </p:cNvSpPr>
              <p:nvPr/>
            </p:nvSpPr>
            <p:spPr bwMode="auto">
              <a:xfrm>
                <a:off x="1153" y="2833"/>
                <a:ext cx="109" cy="333"/>
              </a:xfrm>
              <a:custGeom>
                <a:avLst/>
                <a:gdLst>
                  <a:gd name="T0" fmla="*/ 96 w 112"/>
                  <a:gd name="T1" fmla="*/ 336 h 336"/>
                  <a:gd name="T2" fmla="*/ 96 w 112"/>
                  <a:gd name="T3" fmla="*/ 192 h 336"/>
                  <a:gd name="T4" fmla="*/ 0 w 112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36"/>
                  <a:gd name="T11" fmla="*/ 112 w 11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36">
                    <a:moveTo>
                      <a:pt x="96" y="336"/>
                    </a:moveTo>
                    <a:cubicBezTo>
                      <a:pt x="104" y="292"/>
                      <a:pt x="112" y="248"/>
                      <a:pt x="96" y="192"/>
                    </a:cubicBezTo>
                    <a:cubicBezTo>
                      <a:pt x="80" y="136"/>
                      <a:pt x="40" y="68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527" name="Freeform 31"/>
              <p:cNvSpPr>
                <a:spLocks/>
              </p:cNvSpPr>
              <p:nvPr/>
            </p:nvSpPr>
            <p:spPr bwMode="auto">
              <a:xfrm>
                <a:off x="2064" y="3073"/>
                <a:ext cx="335" cy="475"/>
              </a:xfrm>
              <a:custGeom>
                <a:avLst/>
                <a:gdLst>
                  <a:gd name="T0" fmla="*/ 336 w 336"/>
                  <a:gd name="T1" fmla="*/ 480 h 480"/>
                  <a:gd name="T2" fmla="*/ 240 w 336"/>
                  <a:gd name="T3" fmla="*/ 288 h 480"/>
                  <a:gd name="T4" fmla="*/ 0 w 336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480"/>
                  <a:gd name="T11" fmla="*/ 336 w 336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480">
                    <a:moveTo>
                      <a:pt x="336" y="480"/>
                    </a:moveTo>
                    <a:cubicBezTo>
                      <a:pt x="316" y="424"/>
                      <a:pt x="296" y="368"/>
                      <a:pt x="240" y="288"/>
                    </a:cubicBezTo>
                    <a:cubicBezTo>
                      <a:pt x="184" y="208"/>
                      <a:pt x="92" y="104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 w="19050"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256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Mĩ thuật 4</vt:lpstr>
      <vt:lpstr>PowerPoint Presentation</vt:lpstr>
      <vt:lpstr>I.QUAN SÁT- NHẬN XÉT </vt:lpstr>
      <vt:lpstr>PowerPoint Presentation</vt:lpstr>
      <vt:lpstr>3.Vị trí – đặc điểm</vt:lpstr>
      <vt:lpstr>II.CÁCH VẼ</vt:lpstr>
      <vt:lpstr>Bước 1</vt:lpstr>
      <vt:lpstr>Bước 2</vt:lpstr>
      <vt:lpstr>Bước 3</vt:lpstr>
      <vt:lpstr>Bước 4</vt:lpstr>
      <vt:lpstr>PowerPoint Presentation</vt:lpstr>
      <vt:lpstr>THAM KHẢO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kimoanh</dc:creator>
  <cp:lastModifiedBy>PC</cp:lastModifiedBy>
  <cp:revision>59</cp:revision>
  <cp:lastPrinted>1601-01-01T00:00:00Z</cp:lastPrinted>
  <dcterms:created xsi:type="dcterms:W3CDTF">1601-01-01T00:00:00Z</dcterms:created>
  <dcterms:modified xsi:type="dcterms:W3CDTF">2021-11-28T14:48:03Z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